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0" r:id="rId5"/>
    <p:sldId id="371" r:id="rId6"/>
    <p:sldId id="372" r:id="rId7"/>
    <p:sldId id="373" r:id="rId8"/>
    <p:sldId id="374" r:id="rId9"/>
    <p:sldId id="375" r:id="rId10"/>
    <p:sldId id="376" r:id="rId11"/>
    <p:sldId id="377" r:id="rId12"/>
    <p:sldId id="378" r:id="rId13"/>
    <p:sldId id="379" r:id="rId14"/>
    <p:sldId id="380" r:id="rId15"/>
    <p:sldId id="381" r:id="rId16"/>
    <p:sldId id="382" r:id="rId17"/>
    <p:sldId id="282" r:id="rId18"/>
  </p:sldIdLst>
  <p:sldSz cx="12192000" cy="6858000"/>
  <p:notesSz cx="6858000" cy="91440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4AE3424-A09C-4CBE-9FC3-6A619598A6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E988E2FB-8D4B-44B8-A8F8-D197C74F2D4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60560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7066845" y="3615269"/>
            <a:ext cx="4112983" cy="485793"/>
          </a:xfrm>
        </p:spPr>
        <p:txBody>
          <a:bodyPr/>
          <a:lstStyle/>
          <a:p>
            <a:r>
              <a:rPr lang="sv-SE" sz="2000" dirty="0"/>
              <a:t>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sp>
        <p:nvSpPr>
          <p:cNvPr id="8" name="Platshållare för text 5">
            <a:extLst>
              <a:ext uri="{FF2B5EF4-FFF2-40B4-BE49-F238E27FC236}">
                <a16:creationId xmlns:a16="http://schemas.microsoft.com/office/drawing/2014/main" id="{9E7CA097-5B9E-478B-93DA-3617A8E305F3}"/>
              </a:ext>
            </a:extLst>
          </p:cNvPr>
          <p:cNvSpPr txBox="1">
            <a:spLocks/>
          </p:cNvSpPr>
          <p:nvPr/>
        </p:nvSpPr>
        <p:spPr>
          <a:xfrm>
            <a:off x="7311115" y="4058653"/>
            <a:ext cx="3989857" cy="485793"/>
          </a:xfrm>
          <a:prstGeom prst="rect">
            <a:avLst/>
          </a:prstGeom>
        </p:spPr>
        <p:txBody>
          <a:bodyPr vert="horz" lIns="91440" tIns="45720" rIns="91440" bIns="45720" rtlCol="0">
            <a:noAutofit/>
          </a:bodyPr>
          <a:lstStyle>
            <a:lvl1pPr marL="0" indent="0" algn="r"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609555" indent="0" algn="l" defTabSz="1219140" rtl="0" eaLnBrk="1" latinLnBrk="0" hangingPunct="1">
              <a:lnSpc>
                <a:spcPct val="100000"/>
              </a:lnSpc>
              <a:spcBef>
                <a:spcPts val="1800"/>
              </a:spcBef>
              <a:spcAft>
                <a:spcPts val="600"/>
              </a:spcAft>
              <a:buFont typeface="Arial" panose="020B0604020202020204" pitchFamily="34" charset="0"/>
              <a:buNone/>
              <a:defRPr lang="sv-SE" sz="1867" b="1" kern="1200">
                <a:solidFill>
                  <a:schemeClr val="tx1"/>
                </a:solidFill>
                <a:latin typeface="+mj-lt"/>
                <a:ea typeface="+mn-ea"/>
                <a:cs typeface="+mn-cs"/>
              </a:defRPr>
            </a:lvl2pPr>
            <a:lvl3pPr marL="1219110" indent="0" algn="l" defTabSz="1219140" rtl="0" eaLnBrk="1" latinLnBrk="0" hangingPunct="1">
              <a:lnSpc>
                <a:spcPct val="100000"/>
              </a:lnSpc>
              <a:spcBef>
                <a:spcPts val="0"/>
              </a:spcBef>
              <a:spcAft>
                <a:spcPts val="600"/>
              </a:spcAft>
              <a:buFont typeface="Arial" panose="020B0604020202020204" pitchFamily="34" charset="0"/>
              <a:buNone/>
              <a:defRPr lang="sv-SE" sz="1600" kern="1200">
                <a:solidFill>
                  <a:schemeClr val="tx1"/>
                </a:solidFill>
                <a:latin typeface="+mn-lt"/>
                <a:ea typeface="+mn-ea"/>
                <a:cs typeface="+mn-cs"/>
              </a:defRPr>
            </a:lvl3pPr>
            <a:lvl4pPr marL="1828664"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4pPr>
            <a:lvl5pPr marL="2438218"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5pPr>
            <a:lvl6pPr marL="3047772"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327"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6880"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435"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sv-SE" sz="1400"/>
              <a:t>Lagandan</a:t>
            </a:r>
            <a:endParaRPr lang="sv-SE" sz="1200" dirty="0"/>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898F9D7-402F-4632-AD58-7E311F1EAD1E}"/>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1409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67AE111-54EC-4C6D-A18F-126E89FC958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77734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54C9B7C-9D77-4F31-8212-43AF62C1610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51217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661FFE6-FB03-41D0-8467-377ACB55A83E}"/>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81009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1258DAE-166C-407B-90B1-262F2C9616B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63150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EE07A47-DFB6-493F-A35C-FE9FC15B025B}"/>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98279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ED8F87F-E766-447C-906C-68CF9451AD08}"/>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06483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pPr lvl="1"/>
            <a:endParaRPr lang="sv-SE" sz="1400" b="1" dirty="0">
              <a:solidFill>
                <a:schemeClr val="tx1"/>
              </a:solidFill>
            </a:endParaRPr>
          </a:p>
          <a:p>
            <a:pPr lvl="1"/>
            <a:r>
              <a:rPr lang="sv-SE" sz="1400" b="1" dirty="0">
                <a:solidFill>
                  <a:schemeClr val="tx1"/>
                </a:solidFill>
              </a:rPr>
              <a:t>Om undersökningen	3</a:t>
            </a:r>
          </a:p>
          <a:p>
            <a:r>
              <a:rPr lang="sv-SE" sz="1400" b="1" dirty="0">
                <a:solidFill>
                  <a:schemeClr val="tx1"/>
                </a:solidFill>
              </a:rPr>
              <a:t>Resultat	4</a:t>
            </a:r>
          </a:p>
          <a:p>
            <a:r>
              <a:rPr lang="sv-SE" sz="1400" b="1" dirty="0"/>
              <a:t>Kontakt 	17</a:t>
            </a:r>
            <a:endParaRPr lang="sv-SE" sz="1400" b="1" dirty="0">
              <a:solidFill>
                <a:schemeClr val="tx1"/>
              </a:solidFill>
            </a:endParaRPr>
          </a:p>
        </p:txBody>
      </p:sp>
    </p:spTree>
    <p:extLst>
      <p:ext uri="{BB962C8B-B14F-4D97-AF65-F5344CB8AC3E}">
        <p14:creationId xmlns:p14="http://schemas.microsoft.com/office/powerpoint/2010/main" val="23889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a:p>
            <a:pPr>
              <a:lnSpc>
                <a:spcPct val="120000"/>
              </a:lnSpc>
              <a:buClr>
                <a:srgbClr val="FF0000"/>
              </a:buClr>
              <a:buSzPct val="110000"/>
            </a:pPr>
            <a:r>
              <a:rPr lang="sv-SE" sz="1200" dirty="0"/>
              <a:t>För denna verksamhet besvarades undersökningen av 5 personer.</a:t>
            </a:r>
          </a:p>
        </p:txBody>
      </p:sp>
    </p:spTree>
    <p:extLst>
      <p:ext uri="{BB962C8B-B14F-4D97-AF65-F5344CB8AC3E}">
        <p14:creationId xmlns:p14="http://schemas.microsoft.com/office/powerpoint/2010/main" val="87741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endParaRPr lang="sv-SE" dirty="0"/>
          </a:p>
        </p:txBody>
      </p:sp>
    </p:spTree>
    <p:extLst>
      <p:ext uri="{BB962C8B-B14F-4D97-AF65-F5344CB8AC3E}">
        <p14:creationId xmlns:p14="http://schemas.microsoft.com/office/powerpoint/2010/main" val="12229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262895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Lagandan 2018</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Lagandan 2017</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ktangel med rundade hörn 56">
            <a:extLst>
              <a:ext uri="{FF2B5EF4-FFF2-40B4-BE49-F238E27FC236}">
                <a16:creationId xmlns:a16="http://schemas.microsoft.com/office/drawing/2014/main" id="{D8911A38-E352-4E4F-AA99-FF096B68C4A2}"/>
              </a:ext>
            </a:extLst>
          </p:cNvPr>
          <p:cNvSpPr/>
          <p:nvPr/>
        </p:nvSpPr>
        <p:spPr>
          <a:xfrm>
            <a:off x="6257166" y="3795902"/>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100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ktangel med rundade hörn 56">
            <a:extLst>
              <a:ext uri="{FF2B5EF4-FFF2-40B4-BE49-F238E27FC236}">
                <a16:creationId xmlns:a16="http://schemas.microsoft.com/office/drawing/2014/main" id="{C46A398E-ACD1-4F31-AE87-BEF302F80203}"/>
              </a:ext>
            </a:extLst>
          </p:cNvPr>
          <p:cNvSpPr/>
          <p:nvPr/>
        </p:nvSpPr>
        <p:spPr>
          <a:xfrm>
            <a:off x="6257166" y="450057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90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626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B4CBCB7-B0DB-4EFD-AB83-6EB19FD9D0DA}"/>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87425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C909799-8675-4A03-B24C-1D17D3EAF5B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83624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57DAC8A-B2C3-4B58-B80F-E80E295DF4FB}"/>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84354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CA00BC6-93A1-46CC-8E57-F6979CC88635}"/>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02411432"/>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1168</TotalTime>
  <Words>215</Words>
  <Application>Microsoft Office PowerPoint</Application>
  <PresentationFormat>Bredbild</PresentationFormat>
  <Paragraphs>44</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Tahoma</vt:lpstr>
      <vt:lpstr>Origo Group 2018 PPt</vt:lpstr>
      <vt:lpstr>Nacka Kommun  LSS</vt:lpstr>
      <vt:lpstr>Innehåll</vt:lpstr>
      <vt:lpstr>Om undersökningen</vt:lpstr>
      <vt:lpstr>Resultat </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127</cp:revision>
  <dcterms:created xsi:type="dcterms:W3CDTF">2018-09-12T13:48:56Z</dcterms:created>
  <dcterms:modified xsi:type="dcterms:W3CDTF">2018-10-17T17:13:05Z</dcterms:modified>
</cp:coreProperties>
</file>