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60" r:id="rId5"/>
    <p:sldId id="372" r:id="rId6"/>
    <p:sldId id="373" r:id="rId7"/>
    <p:sldId id="374" r:id="rId8"/>
    <p:sldId id="375" r:id="rId9"/>
    <p:sldId id="376" r:id="rId10"/>
    <p:sldId id="377" r:id="rId11"/>
    <p:sldId id="378" r:id="rId12"/>
    <p:sldId id="379" r:id="rId13"/>
    <p:sldId id="380" r:id="rId14"/>
    <p:sldId id="381" r:id="rId15"/>
    <p:sldId id="382" r:id="rId16"/>
    <p:sldId id="383" r:id="rId17"/>
    <p:sldId id="282" r:id="rId18"/>
  </p:sldIdLst>
  <p:sldSz cx="12192000" cy="6858000"/>
  <p:notesSz cx="6858000" cy="9144000"/>
  <p:defaultTextStyle>
    <a:defPPr>
      <a:defRPr lang="sv-SE"/>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ida 2">
    <p:spTree>
      <p:nvGrpSpPr>
        <p:cNvPr id="1" name=""/>
        <p:cNvGrpSpPr/>
        <p:nvPr/>
      </p:nvGrpSpPr>
      <p:grpSpPr>
        <a:xfrm>
          <a:off x="0" y="0"/>
          <a:ext cx="0" cy="0"/>
          <a:chOff x="0" y="0"/>
          <a:chExt cx="0" cy="0"/>
        </a:xfrm>
      </p:grpSpPr>
      <p:sp>
        <p:nvSpPr>
          <p:cNvPr id="14" name="Platshållare för bild 2">
            <a:extLst>
              <a:ext uri="{FF2B5EF4-FFF2-40B4-BE49-F238E27FC236}">
                <a16:creationId xmlns:a16="http://schemas.microsoft.com/office/drawing/2014/main" id="{1B88160D-60C4-D143-BE4B-82784E5915E6}"/>
              </a:ext>
            </a:extLst>
          </p:cNvPr>
          <p:cNvSpPr>
            <a:spLocks noGrp="1"/>
          </p:cNvSpPr>
          <p:nvPr>
            <p:ph type="pic" idx="1"/>
          </p:nvPr>
        </p:nvSpPr>
        <p:spPr>
          <a:xfrm>
            <a:off x="181024" y="192000"/>
            <a:ext cx="6510181" cy="61056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5" name="Bildobjekt 4">
            <a:extLst>
              <a:ext uri="{FF2B5EF4-FFF2-40B4-BE49-F238E27FC236}">
                <a16:creationId xmlns:a16="http://schemas.microsoft.com/office/drawing/2014/main" id="{BD6B738D-5130-794F-A412-E696878AA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11" name="Platshållare för text 3">
            <a:extLst>
              <a:ext uri="{FF2B5EF4-FFF2-40B4-BE49-F238E27FC236}">
                <a16:creationId xmlns:a16="http://schemas.microsoft.com/office/drawing/2014/main" id="{3831B000-435F-A040-9ED9-5EC452F267F2}"/>
              </a:ext>
            </a:extLst>
          </p:cNvPr>
          <p:cNvSpPr>
            <a:spLocks noGrp="1"/>
          </p:cNvSpPr>
          <p:nvPr>
            <p:ph type="body" sz="half" idx="10" hasCustomPrompt="1"/>
          </p:nvPr>
        </p:nvSpPr>
        <p:spPr>
          <a:xfrm>
            <a:off x="7468665"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Projekt</a:t>
            </a:r>
          </a:p>
        </p:txBody>
      </p:sp>
      <p:sp>
        <p:nvSpPr>
          <p:cNvPr id="12" name="Platshållare för text 3">
            <a:extLst>
              <a:ext uri="{FF2B5EF4-FFF2-40B4-BE49-F238E27FC236}">
                <a16:creationId xmlns:a16="http://schemas.microsoft.com/office/drawing/2014/main" id="{0D415A95-A4D3-B54A-B24A-08858E2A07DC}"/>
              </a:ext>
            </a:extLst>
          </p:cNvPr>
          <p:cNvSpPr>
            <a:spLocks noGrp="1"/>
          </p:cNvSpPr>
          <p:nvPr>
            <p:ph type="body" sz="half" idx="11" hasCustomPrompt="1"/>
          </p:nvPr>
        </p:nvSpPr>
        <p:spPr>
          <a:xfrm>
            <a:off x="8984049"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Datum</a:t>
            </a:r>
          </a:p>
        </p:txBody>
      </p:sp>
      <p:sp>
        <p:nvSpPr>
          <p:cNvPr id="13" name="Platshållare för text 3">
            <a:extLst>
              <a:ext uri="{FF2B5EF4-FFF2-40B4-BE49-F238E27FC236}">
                <a16:creationId xmlns:a16="http://schemas.microsoft.com/office/drawing/2014/main" id="{2EC1A8C2-C699-4C43-B93C-C14F05318D2A}"/>
              </a:ext>
            </a:extLst>
          </p:cNvPr>
          <p:cNvSpPr>
            <a:spLocks noGrp="1"/>
          </p:cNvSpPr>
          <p:nvPr>
            <p:ph type="body" sz="half" idx="12" hasCustomPrompt="1"/>
          </p:nvPr>
        </p:nvSpPr>
        <p:spPr>
          <a:xfrm>
            <a:off x="10485801" y="5976480"/>
            <a:ext cx="1206211" cy="321120"/>
          </a:xfrm>
          <a:prstGeom prst="rect">
            <a:avLst/>
          </a:prstGeom>
        </p:spPr>
        <p:txBody>
          <a:bodyPr/>
          <a:lstStyle>
            <a:lvl1pPr marL="0" indent="0">
              <a:buNone/>
              <a:defRPr lang="sv-SE" sz="1333"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Namn</a:t>
            </a:r>
          </a:p>
        </p:txBody>
      </p:sp>
      <p:sp>
        <p:nvSpPr>
          <p:cNvPr id="10" name="Platshållare för text 3">
            <a:extLst>
              <a:ext uri="{FF2B5EF4-FFF2-40B4-BE49-F238E27FC236}">
                <a16:creationId xmlns:a16="http://schemas.microsoft.com/office/drawing/2014/main" id="{F3F02BE4-A1B7-DF40-974E-632F300F059B}"/>
              </a:ext>
            </a:extLst>
          </p:cNvPr>
          <p:cNvSpPr>
            <a:spLocks noGrp="1"/>
          </p:cNvSpPr>
          <p:nvPr>
            <p:ph type="body" sz="half" idx="2"/>
          </p:nvPr>
        </p:nvSpPr>
        <p:spPr>
          <a:xfrm>
            <a:off x="7322097" y="3572860"/>
            <a:ext cx="3989857" cy="960000"/>
          </a:xfrm>
          <a:prstGeom prst="rect">
            <a:avLst/>
          </a:prstGeom>
        </p:spPr>
        <p:txBody>
          <a:bodyPr/>
          <a:lstStyle>
            <a:lvl1pPr marL="0" indent="0" algn="r">
              <a:buNone/>
              <a:defRPr lang="sv-SE" dirty="0"/>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a:t>Redigera format för bakgrundstext</a:t>
            </a:r>
          </a:p>
        </p:txBody>
      </p:sp>
      <p:sp>
        <p:nvSpPr>
          <p:cNvPr id="9" name="Rubrik 1">
            <a:extLst>
              <a:ext uri="{FF2B5EF4-FFF2-40B4-BE49-F238E27FC236}">
                <a16:creationId xmlns:a16="http://schemas.microsoft.com/office/drawing/2014/main" id="{C84962E1-EF9C-8E4C-AE46-60F2F4213367}"/>
              </a:ext>
            </a:extLst>
          </p:cNvPr>
          <p:cNvSpPr>
            <a:spLocks noGrp="1"/>
          </p:cNvSpPr>
          <p:nvPr>
            <p:ph type="title" hasCustomPrompt="1"/>
          </p:nvPr>
        </p:nvSpPr>
        <p:spPr>
          <a:xfrm>
            <a:off x="5259265" y="2320761"/>
            <a:ext cx="6041707" cy="1325033"/>
          </a:xfrm>
          <a:prstGeom prst="rect">
            <a:avLst/>
          </a:prstGeom>
        </p:spPr>
        <p:txBody>
          <a:bodyPr/>
          <a:lstStyle>
            <a:lvl1pPr algn="r">
              <a:defRPr lang="en-GB" sz="8000" dirty="0"/>
            </a:lvl1pPr>
          </a:lstStyle>
          <a:p>
            <a:r>
              <a:rPr lang="sv-SE" dirty="0"/>
              <a:t>Rubrik</a:t>
            </a:r>
            <a:endParaRPr lang="en-GB" dirty="0"/>
          </a:p>
        </p:txBody>
      </p:sp>
    </p:spTree>
    <p:extLst>
      <p:ext uri="{BB962C8B-B14F-4D97-AF65-F5344CB8AC3E}">
        <p14:creationId xmlns:p14="http://schemas.microsoft.com/office/powerpoint/2010/main" val="37831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pitelavdelare bild Pistage">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08B52586-BCB7-4FCD-898F-584516FA6303}"/>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9729E835-DA04-4B2C-AED6-0C3E8C5FBDBA}"/>
              </a:ext>
            </a:extLst>
          </p:cNvPr>
          <p:cNvSpPr>
            <a:spLocks/>
          </p:cNvSpPr>
          <p:nvPr userDrawn="1"/>
        </p:nvSpPr>
        <p:spPr>
          <a:xfrm>
            <a:off x="192000" y="192001"/>
            <a:ext cx="11808000" cy="6475200"/>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E1CB745A-EBB7-4088-BAFA-1D776536DEA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010992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 + brödtext + bakgrun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FBF423D-246D-A34D-B65E-7AB0282843C3}"/>
              </a:ext>
            </a:extLst>
          </p:cNvPr>
          <p:cNvSpPr>
            <a:spLocks/>
          </p:cNvSpPr>
          <p:nvPr/>
        </p:nvSpPr>
        <p:spPr>
          <a:xfrm>
            <a:off x="192000" y="191400"/>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6AA12195-EAAF-8A46-A813-E797A2D8220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6">
            <a:extLst>
              <a:ext uri="{FF2B5EF4-FFF2-40B4-BE49-F238E27FC236}">
                <a16:creationId xmlns:a16="http://schemas.microsoft.com/office/drawing/2014/main" id="{3119F2F0-37F3-2146-B524-9ED302113979}"/>
              </a:ext>
            </a:extLst>
          </p:cNvPr>
          <p:cNvSpPr>
            <a:spLocks noGrp="1"/>
          </p:cNvSpPr>
          <p:nvPr>
            <p:ph type="title" hasCustomPrompt="1"/>
          </p:nvPr>
        </p:nvSpPr>
        <p:spPr>
          <a:xfrm>
            <a:off x="960000" y="2784004"/>
            <a:ext cx="6624000" cy="720153"/>
          </a:xfrm>
          <a:prstGeom prst="rect">
            <a:avLst/>
          </a:prstGeom>
        </p:spPr>
        <p:txBody>
          <a:bodyPr>
            <a:noAutofit/>
          </a:bodyPr>
          <a:lstStyle>
            <a:lvl1pPr>
              <a:defRPr lang="sv-SE" dirty="0">
                <a:solidFill>
                  <a:schemeClr val="bg1"/>
                </a:solidFill>
              </a:defRPr>
            </a:lvl1pPr>
          </a:lstStyle>
          <a:p>
            <a:r>
              <a:rPr lang="sv-SE" dirty="0"/>
              <a:t>Rubrik</a:t>
            </a:r>
          </a:p>
        </p:txBody>
      </p:sp>
      <p:sp>
        <p:nvSpPr>
          <p:cNvPr id="8" name="Platshållare för text 3">
            <a:extLst>
              <a:ext uri="{FF2B5EF4-FFF2-40B4-BE49-F238E27FC236}">
                <a16:creationId xmlns:a16="http://schemas.microsoft.com/office/drawing/2014/main" id="{4B67A201-AEF6-2648-977B-266608186EE1}"/>
              </a:ext>
            </a:extLst>
          </p:cNvPr>
          <p:cNvSpPr>
            <a:spLocks noGrp="1"/>
          </p:cNvSpPr>
          <p:nvPr>
            <p:ph type="body" sz="half" idx="2" hasCustomPrompt="1"/>
          </p:nvPr>
        </p:nvSpPr>
        <p:spPr>
          <a:xfrm>
            <a:off x="959999" y="3475356"/>
            <a:ext cx="9600000" cy="2172645"/>
          </a:xfrm>
          <a:prstGeom prst="rect">
            <a:avLst/>
          </a:prstGeom>
        </p:spPr>
        <p:txBody>
          <a:bodyPr>
            <a:noAutofit/>
          </a:bodyPr>
          <a:lstStyle>
            <a:lvl1pPr marL="0" indent="0">
              <a:buNone/>
              <a:defRPr lang="sv-SE" dirty="0">
                <a:solidFill>
                  <a:schemeClr val="bg1"/>
                </a:solidFill>
              </a:defRPr>
            </a:lvl1pPr>
            <a:lvl2pPr marL="609555" indent="0">
              <a:buNone/>
              <a:defRPr sz="1867"/>
            </a:lvl2pPr>
            <a:lvl3pPr marL="1219110" indent="0">
              <a:buNone/>
              <a:defRPr sz="1600"/>
            </a:lvl3pPr>
            <a:lvl4pPr marL="1828664" indent="0">
              <a:buNone/>
              <a:defRPr sz="1333"/>
            </a:lvl4pPr>
            <a:lvl5pPr marL="2438218" indent="0">
              <a:buNone/>
              <a:defRPr sz="1333"/>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Brödtext</a:t>
            </a:r>
          </a:p>
        </p:txBody>
      </p:sp>
      <p:sp>
        <p:nvSpPr>
          <p:cNvPr id="9" name="textruta 8">
            <a:extLst>
              <a:ext uri="{FF2B5EF4-FFF2-40B4-BE49-F238E27FC236}">
                <a16:creationId xmlns:a16="http://schemas.microsoft.com/office/drawing/2014/main" id="{A4210897-BB58-4ACF-BC3D-45FC48446AA8}"/>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5877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 + brödtext + symbol">
    <p:spTree>
      <p:nvGrpSpPr>
        <p:cNvPr id="1" name=""/>
        <p:cNvGrpSpPr/>
        <p:nvPr/>
      </p:nvGrpSpPr>
      <p:grpSpPr>
        <a:xfrm>
          <a:off x="0" y="0"/>
          <a:ext cx="0" cy="0"/>
          <a:chOff x="0" y="0"/>
          <a:chExt cx="0" cy="0"/>
        </a:xfrm>
      </p:grpSpPr>
      <p:sp>
        <p:nvSpPr>
          <p:cNvPr id="12" name="Frihandsfigur: Form 11">
            <a:extLst>
              <a:ext uri="{FF2B5EF4-FFF2-40B4-BE49-F238E27FC236}">
                <a16:creationId xmlns:a16="http://schemas.microsoft.com/office/drawing/2014/main" id="{57FF4849-17BC-476F-AC6B-C82D4EABB407}"/>
              </a:ext>
            </a:extLst>
          </p:cNvPr>
          <p:cNvSpPr/>
          <p:nvPr/>
        </p:nvSpPr>
        <p:spPr>
          <a:xfrm rot="10800000">
            <a:off x="9955953" y="0"/>
            <a:ext cx="2236047" cy="3551391"/>
          </a:xfrm>
          <a:custGeom>
            <a:avLst/>
            <a:gdLst>
              <a:gd name="connsiteX0" fmla="*/ 0 w 1677035"/>
              <a:gd name="connsiteY0" fmla="*/ 0 h 2663543"/>
              <a:gd name="connsiteX1" fmla="*/ 96129 w 1677035"/>
              <a:gd name="connsiteY1" fmla="*/ 35183 h 2663543"/>
              <a:gd name="connsiteX2" fmla="*/ 1677035 w 1677035"/>
              <a:gd name="connsiteY2" fmla="*/ 2420216 h 2663543"/>
              <a:gd name="connsiteX3" fmla="*/ 1664748 w 1677035"/>
              <a:gd name="connsiteY3" fmla="*/ 2663543 h 2663543"/>
              <a:gd name="connsiteX4" fmla="*/ 718398 w 1677035"/>
              <a:gd name="connsiteY4" fmla="*/ 2663543 h 2663543"/>
              <a:gd name="connsiteX5" fmla="*/ 729792 w 1677035"/>
              <a:gd name="connsiteY5" fmla="*/ 2588891 h 2663543"/>
              <a:gd name="connsiteX6" fmla="*/ 738309 w 1677035"/>
              <a:gd name="connsiteY6" fmla="*/ 2420216 h 2663543"/>
              <a:gd name="connsiteX7" fmla="*/ 10963 w 1677035"/>
              <a:gd name="connsiteY7" fmla="*/ 1052243 h 2663543"/>
              <a:gd name="connsiteX8" fmla="*/ 0 w 1677035"/>
              <a:gd name="connsiteY8" fmla="*/ 1045582 h 266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035" h="2663543">
                <a:moveTo>
                  <a:pt x="0" y="0"/>
                </a:moveTo>
                <a:lnTo>
                  <a:pt x="96129" y="35183"/>
                </a:lnTo>
                <a:cubicBezTo>
                  <a:pt x="1025161" y="428131"/>
                  <a:pt x="1677035" y="1348047"/>
                  <a:pt x="1677035" y="2420216"/>
                </a:cubicBezTo>
                <a:lnTo>
                  <a:pt x="1664748" y="2663543"/>
                </a:lnTo>
                <a:lnTo>
                  <a:pt x="718398" y="2663543"/>
                </a:lnTo>
                <a:lnTo>
                  <a:pt x="729792" y="2588891"/>
                </a:lnTo>
                <a:cubicBezTo>
                  <a:pt x="735424" y="2533432"/>
                  <a:pt x="738309" y="2477161"/>
                  <a:pt x="738309" y="2420216"/>
                </a:cubicBezTo>
                <a:cubicBezTo>
                  <a:pt x="738309" y="1850769"/>
                  <a:pt x="449791" y="1348709"/>
                  <a:pt x="10963" y="1052243"/>
                </a:cubicBezTo>
                <a:lnTo>
                  <a:pt x="0" y="1045582"/>
                </a:lnTo>
                <a:close/>
              </a:path>
            </a:pathLst>
          </a:custGeom>
          <a:solidFill>
            <a:schemeClr val="accent2">
              <a:lumMod val="60000"/>
              <a:lumOff val="4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7" name="textruta 6">
            <a:extLst>
              <a:ext uri="{FF2B5EF4-FFF2-40B4-BE49-F238E27FC236}">
                <a16:creationId xmlns:a16="http://schemas.microsoft.com/office/drawing/2014/main" id="{CB25C03A-5A5F-4765-8B38-C79B7DBDBE8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5752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 brödtext">
    <p:spTree>
      <p:nvGrpSpPr>
        <p:cNvPr id="1" name=""/>
        <p:cNvGrpSpPr/>
        <p:nvPr/>
      </p:nvGrpSpPr>
      <p:grpSpPr>
        <a:xfrm>
          <a:off x="0" y="0"/>
          <a:ext cx="0" cy="0"/>
          <a:chOff x="0" y="0"/>
          <a:chExt cx="0" cy="0"/>
        </a:xfrm>
      </p:grpSpPr>
      <p:pic>
        <p:nvPicPr>
          <p:cNvPr id="8" name="Bildobjekt 125">
            <a:extLst>
              <a:ext uri="{FF2B5EF4-FFF2-40B4-BE49-F238E27FC236}">
                <a16:creationId xmlns:a16="http://schemas.microsoft.com/office/drawing/2014/main" id="{5B2CD26C-BD55-CF44-9999-05796A1DB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9" name="Rubrik 6">
            <a:extLst>
              <a:ext uri="{FF2B5EF4-FFF2-40B4-BE49-F238E27FC236}">
                <a16:creationId xmlns:a16="http://schemas.microsoft.com/office/drawing/2014/main" id="{D50546EB-4B6D-3F47-B7A5-BB23C38F69DD}"/>
              </a:ext>
            </a:extLst>
          </p:cNvPr>
          <p:cNvSpPr>
            <a:spLocks noGrp="1"/>
          </p:cNvSpPr>
          <p:nvPr>
            <p:ph type="title" hasCustomPrompt="1"/>
          </p:nvPr>
        </p:nvSpPr>
        <p:spPr>
          <a:xfrm>
            <a:off x="960000" y="2784004"/>
            <a:ext cx="6624000" cy="720153"/>
          </a:xfrm>
          <a:prstGeom prst="rect">
            <a:avLst/>
          </a:prstGeom>
        </p:spPr>
        <p:txBody>
          <a:bodyPr/>
          <a:lstStyle>
            <a:lvl1pPr>
              <a:defRPr lang="sv-SE" dirty="0"/>
            </a:lvl1pPr>
          </a:lstStyle>
          <a:p>
            <a:r>
              <a:rPr lang="sv-SE" dirty="0"/>
              <a:t>Rubrik</a:t>
            </a:r>
          </a:p>
        </p:txBody>
      </p:sp>
      <p:sp>
        <p:nvSpPr>
          <p:cNvPr id="10" name="Platshållare för text 3">
            <a:extLst>
              <a:ext uri="{FF2B5EF4-FFF2-40B4-BE49-F238E27FC236}">
                <a16:creationId xmlns:a16="http://schemas.microsoft.com/office/drawing/2014/main" id="{620102BE-00C2-A14F-B67C-AD89581E95B6}"/>
              </a:ext>
            </a:extLst>
          </p:cNvPr>
          <p:cNvSpPr>
            <a:spLocks noGrp="1"/>
          </p:cNvSpPr>
          <p:nvPr>
            <p:ph type="body" sz="half" idx="2" hasCustomPrompt="1"/>
          </p:nvPr>
        </p:nvSpPr>
        <p:spPr>
          <a:xfrm>
            <a:off x="959999" y="3475356"/>
            <a:ext cx="9600000" cy="2172645"/>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5" name="textruta 4">
            <a:extLst>
              <a:ext uri="{FF2B5EF4-FFF2-40B4-BE49-F238E27FC236}">
                <a16:creationId xmlns:a16="http://schemas.microsoft.com/office/drawing/2014/main" id="{EF4AC35D-22E6-4DF1-A78A-1CC4136B5045}"/>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561255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 brödtext + stående bild">
    <p:spTree>
      <p:nvGrpSpPr>
        <p:cNvPr id="1" name=""/>
        <p:cNvGrpSpPr/>
        <p:nvPr/>
      </p:nvGrpSpPr>
      <p:grpSpPr>
        <a:xfrm>
          <a:off x="0" y="0"/>
          <a:ext cx="0" cy="0"/>
          <a:chOff x="0" y="0"/>
          <a:chExt cx="0" cy="0"/>
        </a:xfrm>
      </p:grpSpPr>
      <p:sp>
        <p:nvSpPr>
          <p:cNvPr id="20" name="Platshållare för bild 2">
            <a:extLst>
              <a:ext uri="{FF2B5EF4-FFF2-40B4-BE49-F238E27FC236}">
                <a16:creationId xmlns:a16="http://schemas.microsoft.com/office/drawing/2014/main" id="{F8547EAC-CC08-D843-9DF1-CC42F97B17D5}"/>
              </a:ext>
            </a:extLst>
          </p:cNvPr>
          <p:cNvSpPr>
            <a:spLocks noGrp="1"/>
          </p:cNvSpPr>
          <p:nvPr>
            <p:ph type="pic" idx="1"/>
          </p:nvPr>
        </p:nvSpPr>
        <p:spPr>
          <a:xfrm>
            <a:off x="6585603" y="201101"/>
            <a:ext cx="5423436" cy="647520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7" name="Rubrik 6">
            <a:extLst>
              <a:ext uri="{FF2B5EF4-FFF2-40B4-BE49-F238E27FC236}">
                <a16:creationId xmlns:a16="http://schemas.microsoft.com/office/drawing/2014/main" id="{16F5E734-21B6-AC43-8307-EAD7B27F555B}"/>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8" name="Platshållare för text 3">
            <a:extLst>
              <a:ext uri="{FF2B5EF4-FFF2-40B4-BE49-F238E27FC236}">
                <a16:creationId xmlns:a16="http://schemas.microsoft.com/office/drawing/2014/main" id="{4242F91F-7491-2948-BFFD-46F5DEED2A1B}"/>
              </a:ext>
            </a:extLst>
          </p:cNvPr>
          <p:cNvSpPr>
            <a:spLocks noGrp="1"/>
          </p:cNvSpPr>
          <p:nvPr>
            <p:ph type="body" sz="half" idx="2" hasCustomPrompt="1"/>
          </p:nvPr>
        </p:nvSpPr>
        <p:spPr>
          <a:xfrm>
            <a:off x="960002" y="3475357"/>
            <a:ext cx="5121953" cy="3200947"/>
          </a:xfrm>
          <a:prstGeom prst="rect">
            <a:avLst/>
          </a:prstGeom>
        </p:spPr>
        <p:txBody>
          <a:bodyPr vert="horz" lIns="9144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r>
              <a:rPr lang="sv-SE" dirty="0"/>
              <a:t>Nivå två</a:t>
            </a:r>
          </a:p>
          <a:p>
            <a:pPr lvl="2"/>
            <a:r>
              <a:rPr lang="sv-SE" dirty="0"/>
              <a:t>Nivå tre</a:t>
            </a:r>
          </a:p>
          <a:p>
            <a:pPr marL="120642" lvl="3" indent="-120642"/>
            <a:r>
              <a:rPr lang="sv-SE" dirty="0"/>
              <a:t>Nivå fyra</a:t>
            </a:r>
          </a:p>
          <a:p>
            <a:pPr marL="120642" lvl="4" indent="-120642"/>
            <a:r>
              <a:rPr lang="sv-SE" dirty="0"/>
              <a:t>Nivå fem</a:t>
            </a:r>
          </a:p>
        </p:txBody>
      </p:sp>
      <p:pic>
        <p:nvPicPr>
          <p:cNvPr id="8" name="Bildobjekt 125">
            <a:extLst>
              <a:ext uri="{FF2B5EF4-FFF2-40B4-BE49-F238E27FC236}">
                <a16:creationId xmlns:a16="http://schemas.microsoft.com/office/drawing/2014/main" id="{4F726289-2DA8-41EE-A1DB-CC38B0CC1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0DC5D5ED-15F2-4D52-9AF4-CB630B9BD0F6}"/>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04535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ubrik + brödtext + liggande bild">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B77A71C-D240-4A62-80CE-228D4DE1719D}"/>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2">
            <a:extLst>
              <a:ext uri="{FF2B5EF4-FFF2-40B4-BE49-F238E27FC236}">
                <a16:creationId xmlns:a16="http://schemas.microsoft.com/office/drawing/2014/main" id="{A5C91C99-E3E8-D742-8931-3F0B47743594}"/>
              </a:ext>
            </a:extLst>
          </p:cNvPr>
          <p:cNvSpPr>
            <a:spLocks noGrp="1"/>
          </p:cNvSpPr>
          <p:nvPr>
            <p:ph type="pic" idx="1"/>
          </p:nvPr>
        </p:nvSpPr>
        <p:spPr>
          <a:xfrm>
            <a:off x="6585603" y="201103"/>
            <a:ext cx="5423436" cy="3641693"/>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6" name="Bildobjekt 125">
            <a:extLst>
              <a:ext uri="{FF2B5EF4-FFF2-40B4-BE49-F238E27FC236}">
                <a16:creationId xmlns:a16="http://schemas.microsoft.com/office/drawing/2014/main" id="{8E1A35BC-3BF5-A44B-AC3A-7A9778366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7" name="textruta 6">
            <a:extLst>
              <a:ext uri="{FF2B5EF4-FFF2-40B4-BE49-F238E27FC236}">
                <a16:creationId xmlns:a16="http://schemas.microsoft.com/office/drawing/2014/main" id="{47662561-8183-45C0-987C-8E35EE8634B3}"/>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68097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 brödtext + 2 st bilder">
    <p:spTree>
      <p:nvGrpSpPr>
        <p:cNvPr id="1" name=""/>
        <p:cNvGrpSpPr/>
        <p:nvPr/>
      </p:nvGrpSpPr>
      <p:grpSpPr>
        <a:xfrm>
          <a:off x="0" y="0"/>
          <a:ext cx="0" cy="0"/>
          <a:chOff x="0" y="0"/>
          <a:chExt cx="0" cy="0"/>
        </a:xfrm>
      </p:grpSpPr>
      <p:sp>
        <p:nvSpPr>
          <p:cNvPr id="9" name="Frihandsfigur: Form 8">
            <a:extLst>
              <a:ext uri="{FF2B5EF4-FFF2-40B4-BE49-F238E27FC236}">
                <a16:creationId xmlns:a16="http://schemas.microsoft.com/office/drawing/2014/main" id="{ADBF5B55-9899-4BB0-B215-E04635A42355}"/>
              </a:ext>
            </a:extLst>
          </p:cNvPr>
          <p:cNvSpPr/>
          <p:nvPr/>
        </p:nvSpPr>
        <p:spPr>
          <a:xfrm>
            <a:off x="8457468" y="2485525"/>
            <a:ext cx="3734533" cy="4372479"/>
          </a:xfrm>
          <a:custGeom>
            <a:avLst/>
            <a:gdLst>
              <a:gd name="connsiteX0" fmla="*/ 2800900 w 2800900"/>
              <a:gd name="connsiteY0" fmla="*/ 0 h 3279359"/>
              <a:gd name="connsiteX1" fmla="*/ 2800900 w 2800900"/>
              <a:gd name="connsiteY1" fmla="*/ 1118651 h 3279359"/>
              <a:gd name="connsiteX2" fmla="*/ 2672310 w 2800900"/>
              <a:gd name="connsiteY2" fmla="*/ 1138276 h 3279359"/>
              <a:gd name="connsiteX3" fmla="*/ 1111968 w 2800900"/>
              <a:gd name="connsiteY3" fmla="*/ 3052751 h 3279359"/>
              <a:gd name="connsiteX4" fmla="*/ 1122057 w 2800900"/>
              <a:gd name="connsiteY4" fmla="*/ 3252555 h 3279359"/>
              <a:gd name="connsiteX5" fmla="*/ 1126148 w 2800900"/>
              <a:gd name="connsiteY5" fmla="*/ 3279359 h 3279359"/>
              <a:gd name="connsiteX6" fmla="*/ 9223 w 2800900"/>
              <a:gd name="connsiteY6" fmla="*/ 3279359 h 3279359"/>
              <a:gd name="connsiteX7" fmla="*/ 3990 w 2800900"/>
              <a:gd name="connsiteY7" fmla="*/ 3210535 h 3279359"/>
              <a:gd name="connsiteX8" fmla="*/ 0 w 2800900"/>
              <a:gd name="connsiteY8" fmla="*/ 3052751 h 3279359"/>
              <a:gd name="connsiteX9" fmla="*/ 2752650 w 2800900"/>
              <a:gd name="connsiteY9" fmla="*/ 2436 h 327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900" h="3279359">
                <a:moveTo>
                  <a:pt x="2800900" y="0"/>
                </a:moveTo>
                <a:lnTo>
                  <a:pt x="2800900" y="1118651"/>
                </a:lnTo>
                <a:lnTo>
                  <a:pt x="2672310" y="1138276"/>
                </a:lnTo>
                <a:cubicBezTo>
                  <a:pt x="1781825" y="1320496"/>
                  <a:pt x="1111968" y="2108397"/>
                  <a:pt x="1111968" y="3052751"/>
                </a:cubicBezTo>
                <a:cubicBezTo>
                  <a:pt x="1111968" y="3120205"/>
                  <a:pt x="1115386" y="3186861"/>
                  <a:pt x="1122057" y="3252555"/>
                </a:cubicBezTo>
                <a:lnTo>
                  <a:pt x="1126148" y="3279359"/>
                </a:lnTo>
                <a:lnTo>
                  <a:pt x="9223" y="3279359"/>
                </a:lnTo>
                <a:lnTo>
                  <a:pt x="3990" y="3210535"/>
                </a:lnTo>
                <a:cubicBezTo>
                  <a:pt x="1341" y="3158275"/>
                  <a:pt x="0" y="3105670"/>
                  <a:pt x="0" y="3052751"/>
                </a:cubicBezTo>
                <a:cubicBezTo>
                  <a:pt x="0" y="1465203"/>
                  <a:pt x="1206528" y="159454"/>
                  <a:pt x="2752650" y="2436"/>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0000" y="2784004"/>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0002" y="3475357"/>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bild 2">
            <a:extLst>
              <a:ext uri="{FF2B5EF4-FFF2-40B4-BE49-F238E27FC236}">
                <a16:creationId xmlns:a16="http://schemas.microsoft.com/office/drawing/2014/main" id="{F35AB313-7A46-3049-99A0-E5950AB427FD}"/>
              </a:ext>
            </a:extLst>
          </p:cNvPr>
          <p:cNvSpPr>
            <a:spLocks noGrp="1"/>
          </p:cNvSpPr>
          <p:nvPr>
            <p:ph type="pic" idx="1"/>
          </p:nvPr>
        </p:nvSpPr>
        <p:spPr>
          <a:xfrm>
            <a:off x="7124585" y="178438"/>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sp>
        <p:nvSpPr>
          <p:cNvPr id="14" name="Platshållare för bild 2">
            <a:extLst>
              <a:ext uri="{FF2B5EF4-FFF2-40B4-BE49-F238E27FC236}">
                <a16:creationId xmlns:a16="http://schemas.microsoft.com/office/drawing/2014/main" id="{FC5EA710-6462-5841-8B8C-2B6F8CEA0737}"/>
              </a:ext>
            </a:extLst>
          </p:cNvPr>
          <p:cNvSpPr>
            <a:spLocks noGrp="1"/>
          </p:cNvSpPr>
          <p:nvPr>
            <p:ph type="pic" idx="10"/>
          </p:nvPr>
        </p:nvSpPr>
        <p:spPr>
          <a:xfrm>
            <a:off x="7124585" y="3506243"/>
            <a:ext cx="4884451" cy="3170060"/>
          </a:xfrm>
          <a:prstGeom prst="rect">
            <a:avLst/>
          </a:prstGeom>
        </p:spPr>
        <p:txBody>
          <a:bodyPr/>
          <a:lstStyle>
            <a:lvl1pPr marL="0" indent="0">
              <a:buNone/>
              <a:defRPr lang="en-GB" dirty="0"/>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sv-SE"/>
              <a:t>Klicka på ikonen för att lägga till en bild</a:t>
            </a:r>
            <a:endParaRPr lang="en-GB" dirty="0"/>
          </a:p>
        </p:txBody>
      </p:sp>
      <p:pic>
        <p:nvPicPr>
          <p:cNvPr id="12" name="Bildobjekt 125">
            <a:extLst>
              <a:ext uri="{FF2B5EF4-FFF2-40B4-BE49-F238E27FC236}">
                <a16:creationId xmlns:a16="http://schemas.microsoft.com/office/drawing/2014/main" id="{E4803F4E-A94A-463E-8842-977442858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8" name="textruta 7">
            <a:extLst>
              <a:ext uri="{FF2B5EF4-FFF2-40B4-BE49-F238E27FC236}">
                <a16:creationId xmlns:a16="http://schemas.microsoft.com/office/drawing/2014/main" id="{AA28B464-EFA7-47E4-9499-B61AD9149202}"/>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23670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 + brödtext 2 spalter (1)">
    <p:spTree>
      <p:nvGrpSpPr>
        <p:cNvPr id="1" name=""/>
        <p:cNvGrpSpPr/>
        <p:nvPr/>
      </p:nvGrpSpPr>
      <p:grpSpPr>
        <a:xfrm>
          <a:off x="0" y="0"/>
          <a:ext cx="0" cy="0"/>
          <a:chOff x="0" y="0"/>
          <a:chExt cx="0" cy="0"/>
        </a:xfrm>
      </p:grpSpPr>
      <p:sp>
        <p:nvSpPr>
          <p:cNvPr id="13" name="Frihandsfigur: Form 12">
            <a:extLst>
              <a:ext uri="{FF2B5EF4-FFF2-40B4-BE49-F238E27FC236}">
                <a16:creationId xmlns:a16="http://schemas.microsoft.com/office/drawing/2014/main" id="{E1D26D09-D37D-4B52-BA65-94D722404C10}"/>
              </a:ext>
            </a:extLst>
          </p:cNvPr>
          <p:cNvSpPr/>
          <p:nvPr/>
        </p:nvSpPr>
        <p:spPr>
          <a:xfrm>
            <a:off x="8683504" y="3849333"/>
            <a:ext cx="3508496" cy="3008667"/>
          </a:xfrm>
          <a:custGeom>
            <a:avLst/>
            <a:gdLst>
              <a:gd name="connsiteX0" fmla="*/ 2564812 w 2631372"/>
              <a:gd name="connsiteY0" fmla="*/ 0 h 2256500"/>
              <a:gd name="connsiteX1" fmla="*/ 2631372 w 2631372"/>
              <a:gd name="connsiteY1" fmla="*/ 3361 h 2256500"/>
              <a:gd name="connsiteX2" fmla="*/ 2631372 w 2631372"/>
              <a:gd name="connsiteY2" fmla="*/ 942087 h 2256500"/>
              <a:gd name="connsiteX3" fmla="*/ 2564812 w 2631372"/>
              <a:gd name="connsiteY3" fmla="*/ 938726 h 2256500"/>
              <a:gd name="connsiteX4" fmla="*/ 948609 w 2631372"/>
              <a:gd name="connsiteY4" fmla="*/ 2255970 h 2256500"/>
              <a:gd name="connsiteX5" fmla="*/ 948528 w 2631372"/>
              <a:gd name="connsiteY5" fmla="*/ 2256500 h 2256500"/>
              <a:gd name="connsiteX6" fmla="*/ 0 w 2631372"/>
              <a:gd name="connsiteY6" fmla="*/ 2256500 h 2256500"/>
              <a:gd name="connsiteX7" fmla="*/ 28954 w 2631372"/>
              <a:gd name="connsiteY7" fmla="*/ 2066784 h 2256500"/>
              <a:gd name="connsiteX8" fmla="*/ 2564812 w 2631372"/>
              <a:gd name="connsiteY8" fmla="*/ 0 h 225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1372" h="2256500">
                <a:moveTo>
                  <a:pt x="2564812" y="0"/>
                </a:moveTo>
                <a:lnTo>
                  <a:pt x="2631372" y="3361"/>
                </a:lnTo>
                <a:lnTo>
                  <a:pt x="2631372" y="942087"/>
                </a:lnTo>
                <a:lnTo>
                  <a:pt x="2564812" y="938726"/>
                </a:lnTo>
                <a:cubicBezTo>
                  <a:pt x="1767587" y="938726"/>
                  <a:pt x="1102439" y="1504221"/>
                  <a:pt x="948609" y="2255970"/>
                </a:cubicBezTo>
                <a:lnTo>
                  <a:pt x="948528" y="2256500"/>
                </a:lnTo>
                <a:lnTo>
                  <a:pt x="0" y="2256500"/>
                </a:lnTo>
                <a:lnTo>
                  <a:pt x="28954" y="2066784"/>
                </a:lnTo>
                <a:cubicBezTo>
                  <a:pt x="270317" y="887273"/>
                  <a:pt x="1313948" y="0"/>
                  <a:pt x="2564812" y="0"/>
                </a:cubicBezTo>
                <a:close/>
              </a:path>
            </a:pathLst>
          </a:custGeom>
          <a:solidFill>
            <a:schemeClr val="accent2">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sp>
        <p:nvSpPr>
          <p:cNvPr id="10" name="Rubrik 6">
            <a:extLst>
              <a:ext uri="{FF2B5EF4-FFF2-40B4-BE49-F238E27FC236}">
                <a16:creationId xmlns:a16="http://schemas.microsoft.com/office/drawing/2014/main" id="{D5AEEC40-9C29-F04E-8104-AB8915DF0B78}"/>
              </a:ext>
            </a:extLst>
          </p:cNvPr>
          <p:cNvSpPr>
            <a:spLocks noGrp="1"/>
          </p:cNvSpPr>
          <p:nvPr>
            <p:ph type="title" hasCustomPrompt="1"/>
          </p:nvPr>
        </p:nvSpPr>
        <p:spPr>
          <a:xfrm>
            <a:off x="965200" y="2777068"/>
            <a:ext cx="5121952" cy="720153"/>
          </a:xfrm>
          <a:prstGeom prst="rect">
            <a:avLst/>
          </a:prstGeom>
        </p:spPr>
        <p:txBody>
          <a:bodyPr/>
          <a:lstStyle>
            <a:lvl1pPr>
              <a:defRPr lang="sv-SE" dirty="0"/>
            </a:lvl1pPr>
          </a:lstStyle>
          <a:p>
            <a:r>
              <a:rPr lang="sv-SE" dirty="0"/>
              <a:t>Rubrik</a:t>
            </a:r>
          </a:p>
        </p:txBody>
      </p:sp>
      <p:sp>
        <p:nvSpPr>
          <p:cNvPr id="11" name="Platshållare för text 3">
            <a:extLst>
              <a:ext uri="{FF2B5EF4-FFF2-40B4-BE49-F238E27FC236}">
                <a16:creationId xmlns:a16="http://schemas.microsoft.com/office/drawing/2014/main" id="{357CE70D-3A4F-9C46-B3A9-A0CB80BFF113}"/>
              </a:ext>
            </a:extLst>
          </p:cNvPr>
          <p:cNvSpPr>
            <a:spLocks noGrp="1"/>
          </p:cNvSpPr>
          <p:nvPr>
            <p:ph type="body" sz="half" idx="2" hasCustomPrompt="1"/>
          </p:nvPr>
        </p:nvSpPr>
        <p:spPr>
          <a:xfrm>
            <a:off x="965204" y="3471333"/>
            <a:ext cx="5121953" cy="3200947"/>
          </a:xfrm>
          <a:prstGeom prst="rect">
            <a:avLst/>
          </a:prstGeom>
        </p:spPr>
        <p:txBody>
          <a:bodyPr/>
          <a:lstStyle>
            <a:lvl1pPr marL="0" indent="0">
              <a:buNone/>
              <a:tabLst/>
              <a:defRPr lang="sv-SE" dirty="0"/>
            </a:lvl1pPr>
            <a:lvl2pPr marL="0" indent="0">
              <a:buNone/>
              <a:tabLst/>
              <a:defRPr lang="sv-SE" dirty="0"/>
            </a:lvl2pPr>
            <a:lvl3pPr marL="0" indent="0">
              <a:buNone/>
              <a:tabLst/>
              <a:defRPr lang="sv-SE" dirty="0"/>
            </a:lvl3pPr>
            <a:lvl4pPr marL="120642" indent="-120642">
              <a:buFont typeface="Arial" panose="020B0604020202020204" pitchFamily="34" charset="0"/>
              <a:buChar char="•"/>
              <a:tabLst/>
              <a:defRPr lang="sv-SE" dirty="0"/>
            </a:lvl4pPr>
            <a:lvl5pPr marL="120642" indent="-120642">
              <a:buFont typeface="Arial" panose="020B0604020202020204" pitchFamily="34" charset="0"/>
              <a:buChar char="•"/>
              <a:tabLst/>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5">
            <a:extLst>
              <a:ext uri="{FF2B5EF4-FFF2-40B4-BE49-F238E27FC236}">
                <a16:creationId xmlns:a16="http://schemas.microsoft.com/office/drawing/2014/main" id="{6952C3F3-C11F-5648-917C-5D4D84E3C31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pic>
        <p:nvPicPr>
          <p:cNvPr id="17" name="Bildobjekt 125">
            <a:extLst>
              <a:ext uri="{FF2B5EF4-FFF2-40B4-BE49-F238E27FC236}">
                <a16:creationId xmlns:a16="http://schemas.microsoft.com/office/drawing/2014/main" id="{8357ABD9-A000-D641-A263-30F3B7879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8" name="Platshållare för text 3">
            <a:extLst>
              <a:ext uri="{FF2B5EF4-FFF2-40B4-BE49-F238E27FC236}">
                <a16:creationId xmlns:a16="http://schemas.microsoft.com/office/drawing/2014/main" id="{29393E06-8CC1-F645-B8F7-044D9455E306}"/>
              </a:ext>
            </a:extLst>
          </p:cNvPr>
          <p:cNvSpPr>
            <a:spLocks noGrp="1"/>
          </p:cNvSpPr>
          <p:nvPr>
            <p:ph type="body" sz="half" idx="10" hasCustomPrompt="1"/>
          </p:nvPr>
        </p:nvSpPr>
        <p:spPr>
          <a:xfrm>
            <a:off x="6247972" y="3471333"/>
            <a:ext cx="5121953" cy="3200947"/>
          </a:xfrm>
          <a:prstGeom prst="rect">
            <a:avLst/>
          </a:prstGeom>
        </p:spPr>
        <p:txBody>
          <a:bodyPr/>
          <a:lstStyle>
            <a:lvl1pPr marL="0" indent="0">
              <a:buNone/>
              <a:defRPr lang="sv-SE" dirty="0"/>
            </a:lvl1pPr>
            <a:lvl2pPr marL="0" indent="0">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18F1564B-BC42-41F9-AC50-D29546A30FF7}"/>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826818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 + grafik/diagram">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5AD7AE-468D-E94D-9B9F-9648607DE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24" name="Rubrik 6">
            <a:extLst>
              <a:ext uri="{FF2B5EF4-FFF2-40B4-BE49-F238E27FC236}">
                <a16:creationId xmlns:a16="http://schemas.microsoft.com/office/drawing/2014/main" id="{573C0BAC-8928-B24E-B398-E0CD5B052440}"/>
              </a:ext>
            </a:extLst>
          </p:cNvPr>
          <p:cNvSpPr>
            <a:spLocks noGrp="1"/>
          </p:cNvSpPr>
          <p:nvPr>
            <p:ph type="title" hasCustomPrompt="1"/>
          </p:nvPr>
        </p:nvSpPr>
        <p:spPr>
          <a:xfrm>
            <a:off x="1007999" y="576000"/>
            <a:ext cx="10151411" cy="576000"/>
          </a:xfrm>
          <a:prstGeom prst="rect">
            <a:avLst/>
          </a:prstGeom>
        </p:spPr>
        <p:txBody>
          <a:bodyPr lIns="90000"/>
          <a:lstStyle>
            <a:lvl1pPr>
              <a:defRPr lang="sv-SE" dirty="0"/>
            </a:lvl1pPr>
          </a:lstStyle>
          <a:p>
            <a:r>
              <a:rPr lang="sv-SE" dirty="0"/>
              <a:t>Rubrik</a:t>
            </a:r>
          </a:p>
        </p:txBody>
      </p:sp>
      <p:sp>
        <p:nvSpPr>
          <p:cNvPr id="25" name="Platshållare för bild 14">
            <a:extLst>
              <a:ext uri="{FF2B5EF4-FFF2-40B4-BE49-F238E27FC236}">
                <a16:creationId xmlns:a16="http://schemas.microsoft.com/office/drawing/2014/main" id="{A598AA3A-D196-C543-8418-6851E54D09B8}"/>
              </a:ext>
            </a:extLst>
          </p:cNvPr>
          <p:cNvSpPr>
            <a:spLocks noGrp="1" noChangeAspect="1"/>
          </p:cNvSpPr>
          <p:nvPr>
            <p:ph type="pic" sz="quarter" idx="10" hasCustomPrompt="1"/>
          </p:nvPr>
        </p:nvSpPr>
        <p:spPr>
          <a:xfrm>
            <a:off x="1007999" y="1480457"/>
            <a:ext cx="10151412" cy="4416491"/>
          </a:xfrm>
          <a:prstGeom prst="rect">
            <a:avLst/>
          </a:prstGeom>
        </p:spPr>
        <p:txBody>
          <a:bodyPr/>
          <a:lstStyle>
            <a:lvl1pPr marL="0" indent="0" algn="ctr">
              <a:buNone/>
              <a:defRPr lang="sv-SE" dirty="0"/>
            </a:lvl1pPr>
          </a:lstStyle>
          <a:p>
            <a:r>
              <a:rPr lang="sv-SE" dirty="0"/>
              <a:t>Grafik/diagram etc.</a:t>
            </a:r>
          </a:p>
        </p:txBody>
      </p:sp>
      <p:sp>
        <p:nvSpPr>
          <p:cNvPr id="6" name="textruta 5">
            <a:extLst>
              <a:ext uri="{FF2B5EF4-FFF2-40B4-BE49-F238E27FC236}">
                <a16:creationId xmlns:a16="http://schemas.microsoft.com/office/drawing/2014/main" id="{30902EEA-AEEA-4247-B60D-503FFB5F8B7E}"/>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1284976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18" name="Frihandsfigur: Form 17">
            <a:extLst>
              <a:ext uri="{FF2B5EF4-FFF2-40B4-BE49-F238E27FC236}">
                <a16:creationId xmlns:a16="http://schemas.microsoft.com/office/drawing/2014/main" id="{1F3924AB-493D-4BD3-B0A3-E3FFDFA40EC2}"/>
              </a:ext>
            </a:extLst>
          </p:cNvPr>
          <p:cNvSpPr>
            <a:spLocks noChangeAspect="1"/>
          </p:cNvSpPr>
          <p:nvPr userDrawn="1"/>
        </p:nvSpPr>
        <p:spPr>
          <a:xfrm rot="16200000" flipV="1">
            <a:off x="576937" y="4396247"/>
            <a:ext cx="1884817" cy="3038689"/>
          </a:xfrm>
          <a:custGeom>
            <a:avLst/>
            <a:gdLst>
              <a:gd name="connsiteX0" fmla="*/ 1884817 w 1884817"/>
              <a:gd name="connsiteY0" fmla="*/ 2903297 h 3038689"/>
              <a:gd name="connsiteX1" fmla="*/ 219890 w 1884817"/>
              <a:gd name="connsiteY1" fmla="*/ 105927 h 3038689"/>
              <a:gd name="connsiteX2" fmla="*/ 0 w 1884817"/>
              <a:gd name="connsiteY2" fmla="*/ 0 h 3038689"/>
              <a:gd name="connsiteX3" fmla="*/ 0 w 1884817"/>
              <a:gd name="connsiteY3" fmla="*/ 1344874 h 3038689"/>
              <a:gd name="connsiteX4" fmla="*/ 137202 w 1884817"/>
              <a:gd name="connsiteY4" fmla="*/ 1469570 h 3038689"/>
              <a:gd name="connsiteX5" fmla="*/ 731071 w 1884817"/>
              <a:gd name="connsiteY5" fmla="*/ 2903297 h 3038689"/>
              <a:gd name="connsiteX6" fmla="*/ 724234 w 1884817"/>
              <a:gd name="connsiteY6" fmla="*/ 3038689 h 3038689"/>
              <a:gd name="connsiteX7" fmla="*/ 1881394 w 1884817"/>
              <a:gd name="connsiteY7" fmla="*/ 3038689 h 303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4817" h="3038689">
                <a:moveTo>
                  <a:pt x="1884817" y="2903297"/>
                </a:moveTo>
                <a:cubicBezTo>
                  <a:pt x="1884817" y="1695355"/>
                  <a:pt x="1211596" y="644653"/>
                  <a:pt x="219890" y="105927"/>
                </a:cubicBezTo>
                <a:lnTo>
                  <a:pt x="0" y="0"/>
                </a:lnTo>
                <a:lnTo>
                  <a:pt x="0" y="1344874"/>
                </a:lnTo>
                <a:lnTo>
                  <a:pt x="137202" y="1469570"/>
                </a:lnTo>
                <a:cubicBezTo>
                  <a:pt x="504125" y="1836493"/>
                  <a:pt x="731071" y="2343392"/>
                  <a:pt x="731071" y="2903297"/>
                </a:cubicBezTo>
                <a:lnTo>
                  <a:pt x="724234" y="3038689"/>
                </a:lnTo>
                <a:lnTo>
                  <a:pt x="1881394" y="3038689"/>
                </a:lnTo>
                <a:close/>
              </a:path>
            </a:pathLst>
          </a:custGeom>
          <a:solidFill>
            <a:schemeClr val="accent2">
              <a:lumMod val="40000"/>
              <a:lumOff val="6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bg1"/>
              </a:solidFill>
            </a:endParaRPr>
          </a:p>
        </p:txBody>
      </p:sp>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8" name="textruta 7">
            <a:extLst>
              <a:ext uri="{FF2B5EF4-FFF2-40B4-BE49-F238E27FC236}">
                <a16:creationId xmlns:a16="http://schemas.microsoft.com/office/drawing/2014/main" id="{E222C745-2B4E-441B-94FB-B334EF9DD8B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3396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pic>
        <p:nvPicPr>
          <p:cNvPr id="4" name="Bildobjekt 17">
            <a:extLst>
              <a:ext uri="{FF2B5EF4-FFF2-40B4-BE49-F238E27FC236}">
                <a16:creationId xmlns:a16="http://schemas.microsoft.com/office/drawing/2014/main" id="{4AF63DEC-A113-C748-B054-84B890B0B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91" y="6479439"/>
            <a:ext cx="1314068" cy="227524"/>
          </a:xfrm>
          <a:prstGeom prst="rect">
            <a:avLst/>
          </a:prstGeom>
        </p:spPr>
      </p:pic>
      <p:sp>
        <p:nvSpPr>
          <p:cNvPr id="7" name="Rubrik 1">
            <a:extLst>
              <a:ext uri="{FF2B5EF4-FFF2-40B4-BE49-F238E27FC236}">
                <a16:creationId xmlns:a16="http://schemas.microsoft.com/office/drawing/2014/main" id="{717A6FA2-E812-014E-B26C-B733AFE7DD83}"/>
              </a:ext>
            </a:extLst>
          </p:cNvPr>
          <p:cNvSpPr>
            <a:spLocks noGrp="1"/>
          </p:cNvSpPr>
          <p:nvPr>
            <p:ph type="title" hasCustomPrompt="1"/>
          </p:nvPr>
        </p:nvSpPr>
        <p:spPr>
          <a:xfrm>
            <a:off x="4982400" y="1243200"/>
            <a:ext cx="3604800" cy="532800"/>
          </a:xfrm>
          <a:prstGeom prst="rect">
            <a:avLst/>
          </a:prstGeom>
        </p:spPr>
        <p:txBody>
          <a:bodyPr/>
          <a:lstStyle>
            <a:lvl1pPr>
              <a:defRPr lang="en-GB" dirty="0"/>
            </a:lvl1pPr>
          </a:lstStyle>
          <a:p>
            <a:r>
              <a:rPr lang="sv-SE" dirty="0"/>
              <a:t>Rubrik</a:t>
            </a:r>
            <a:endParaRPr lang="en-GB" dirty="0"/>
          </a:p>
        </p:txBody>
      </p:sp>
      <p:sp>
        <p:nvSpPr>
          <p:cNvPr id="10" name="Frihandsfigur: Form 9">
            <a:extLst>
              <a:ext uri="{FF2B5EF4-FFF2-40B4-BE49-F238E27FC236}">
                <a16:creationId xmlns:a16="http://schemas.microsoft.com/office/drawing/2014/main" id="{29A9FAA5-F1A0-4F93-A1D4-AEA300AB8B89}"/>
              </a:ext>
            </a:extLst>
          </p:cNvPr>
          <p:cNvSpPr/>
          <p:nvPr/>
        </p:nvSpPr>
        <p:spPr>
          <a:xfrm>
            <a:off x="5" y="1281600"/>
            <a:ext cx="3621015" cy="5576400"/>
          </a:xfrm>
          <a:custGeom>
            <a:avLst/>
            <a:gdLst>
              <a:gd name="connsiteX0" fmla="*/ 0 w 2715761"/>
              <a:gd name="connsiteY0" fmla="*/ 0 h 4182300"/>
              <a:gd name="connsiteX1" fmla="*/ 133026 w 2715761"/>
              <a:gd name="connsiteY1" fmla="*/ 37775 h 4182300"/>
              <a:gd name="connsiteX2" fmla="*/ 2715761 w 2715761"/>
              <a:gd name="connsiteY2" fmla="*/ 3548326 h 4182300"/>
              <a:gd name="connsiteX3" fmla="*/ 2673408 w 2715761"/>
              <a:gd name="connsiteY3" fmla="*/ 4108116 h 4182300"/>
              <a:gd name="connsiteX4" fmla="*/ 2660160 w 2715761"/>
              <a:gd name="connsiteY4" fmla="*/ 4182300 h 4182300"/>
              <a:gd name="connsiteX5" fmla="*/ 1293485 w 2715761"/>
              <a:gd name="connsiteY5" fmla="*/ 4182300 h 4182300"/>
              <a:gd name="connsiteX6" fmla="*/ 1335096 w 2715761"/>
              <a:gd name="connsiteY6" fmla="*/ 4020470 h 4182300"/>
              <a:gd name="connsiteX7" fmla="*/ 1382692 w 2715761"/>
              <a:gd name="connsiteY7" fmla="*/ 3548326 h 4182300"/>
              <a:gd name="connsiteX8" fmla="*/ 156642 w 2715761"/>
              <a:gd name="connsiteY8" fmla="*/ 1488343 h 4182300"/>
              <a:gd name="connsiteX9" fmla="*/ 0 w 2715761"/>
              <a:gd name="connsiteY9" fmla="*/ 1412885 h 418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5761" h="4182300">
                <a:moveTo>
                  <a:pt x="0" y="0"/>
                </a:moveTo>
                <a:lnTo>
                  <a:pt x="133026" y="37775"/>
                </a:lnTo>
                <a:cubicBezTo>
                  <a:pt x="1629332" y="503175"/>
                  <a:pt x="2715761" y="1898876"/>
                  <a:pt x="2715761" y="3548326"/>
                </a:cubicBezTo>
                <a:cubicBezTo>
                  <a:pt x="2715761" y="3738648"/>
                  <a:pt x="2701297" y="3925590"/>
                  <a:pt x="2673408" y="4108116"/>
                </a:cubicBezTo>
                <a:lnTo>
                  <a:pt x="2660160" y="4182300"/>
                </a:lnTo>
                <a:lnTo>
                  <a:pt x="1293485" y="4182300"/>
                </a:lnTo>
                <a:lnTo>
                  <a:pt x="1335096" y="4020470"/>
                </a:lnTo>
                <a:cubicBezTo>
                  <a:pt x="1366303" y="3867963"/>
                  <a:pt x="1382692" y="3710059"/>
                  <a:pt x="1382692" y="3548326"/>
                </a:cubicBezTo>
                <a:cubicBezTo>
                  <a:pt x="1382692" y="2658798"/>
                  <a:pt x="886932" y="1885061"/>
                  <a:pt x="156642" y="1488343"/>
                </a:cubicBezTo>
                <a:lnTo>
                  <a:pt x="0" y="1412885"/>
                </a:lnTo>
                <a:close/>
              </a:path>
            </a:pathLst>
          </a:custGeom>
          <a:solidFill>
            <a:schemeClr val="accent3">
              <a:lumMod val="20000"/>
              <a:lumOff val="80000"/>
            </a:schemeClr>
          </a:solidFill>
          <a:ln w="6350">
            <a:no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sz="2400" dirty="0">
              <a:solidFill>
                <a:schemeClr val="tx1"/>
              </a:solidFill>
            </a:endParaRPr>
          </a:p>
        </p:txBody>
      </p:sp>
      <p:sp>
        <p:nvSpPr>
          <p:cNvPr id="6" name="Platshållare för text 4">
            <a:extLst>
              <a:ext uri="{FF2B5EF4-FFF2-40B4-BE49-F238E27FC236}">
                <a16:creationId xmlns:a16="http://schemas.microsoft.com/office/drawing/2014/main" id="{29BBF308-3633-47D2-B114-B5D8D092A627}"/>
              </a:ext>
            </a:extLst>
          </p:cNvPr>
          <p:cNvSpPr>
            <a:spLocks noGrp="1"/>
          </p:cNvSpPr>
          <p:nvPr>
            <p:ph type="body" sz="quarter" idx="10"/>
          </p:nvPr>
        </p:nvSpPr>
        <p:spPr>
          <a:xfrm>
            <a:off x="4983162" y="1776413"/>
            <a:ext cx="6142037" cy="4505854"/>
          </a:xfrm>
        </p:spPr>
        <p:txBody>
          <a:bodyPr/>
          <a:lstStyle>
            <a:lvl1pPr>
              <a:spcBef>
                <a:spcPts val="1800"/>
              </a:spcBef>
              <a:tabLst>
                <a:tab pos="5740400" algn="r"/>
              </a:tabLst>
              <a:defRPr>
                <a:solidFill>
                  <a:schemeClr val="tx1"/>
                </a:solidFill>
              </a:defRPr>
            </a:lvl1pPr>
            <a:lvl2pPr>
              <a:spcBef>
                <a:spcPts val="0"/>
              </a:spcBef>
              <a:tabLst>
                <a:tab pos="5740400" algn="r"/>
              </a:tabLst>
              <a:defRPr sz="1600" b="0">
                <a:solidFill>
                  <a:schemeClr val="tx1"/>
                </a:solidFill>
                <a:latin typeface="+mn-lt"/>
              </a:defRPr>
            </a:lvl2pPr>
            <a:lvl3pPr>
              <a:tabLst>
                <a:tab pos="5740400" algn="r"/>
              </a:tabLst>
              <a:defRPr/>
            </a:lvl3pPr>
            <a:lvl4pPr marL="355600" indent="0">
              <a:buNone/>
              <a:tabLst>
                <a:tab pos="5740400" algn="r"/>
              </a:tabLst>
              <a:defRPr sz="1400"/>
            </a:lvl4pPr>
            <a:lvl5pPr marL="541338" indent="0">
              <a:buNone/>
              <a:tabLst>
                <a:tab pos="5740400" algn="r"/>
              </a:tabLs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571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passad layout utan O">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3B7F45A-502A-9C49-B397-CF3296D5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11" name="Rubrik 6">
            <a:extLst>
              <a:ext uri="{FF2B5EF4-FFF2-40B4-BE49-F238E27FC236}">
                <a16:creationId xmlns:a16="http://schemas.microsoft.com/office/drawing/2014/main" id="{AD464381-93F6-B746-A83D-DFA9D25D9555}"/>
              </a:ext>
            </a:extLst>
          </p:cNvPr>
          <p:cNvSpPr>
            <a:spLocks noGrp="1"/>
          </p:cNvSpPr>
          <p:nvPr>
            <p:ph type="title" hasCustomPrompt="1"/>
          </p:nvPr>
        </p:nvSpPr>
        <p:spPr>
          <a:xfrm>
            <a:off x="1008000" y="576000"/>
            <a:ext cx="10401952" cy="576000"/>
          </a:xfrm>
          <a:prstGeom prst="rect">
            <a:avLst/>
          </a:prstGeom>
        </p:spPr>
        <p:txBody>
          <a:bodyPr lIns="90000"/>
          <a:lstStyle>
            <a:lvl1pPr>
              <a:defRPr lang="sv-SE" dirty="0"/>
            </a:lvl1pPr>
          </a:lstStyle>
          <a:p>
            <a:r>
              <a:rPr lang="sv-SE" dirty="0"/>
              <a:t>Rubrik</a:t>
            </a:r>
          </a:p>
        </p:txBody>
      </p:sp>
      <p:sp>
        <p:nvSpPr>
          <p:cNvPr id="13" name="Platshållare för text 3">
            <a:extLst>
              <a:ext uri="{FF2B5EF4-FFF2-40B4-BE49-F238E27FC236}">
                <a16:creationId xmlns:a16="http://schemas.microsoft.com/office/drawing/2014/main" id="{8C5BBA21-052E-B645-B68D-71D4FD74976E}"/>
              </a:ext>
            </a:extLst>
          </p:cNvPr>
          <p:cNvSpPr>
            <a:spLocks noGrp="1"/>
          </p:cNvSpPr>
          <p:nvPr>
            <p:ph type="body" sz="half" idx="10" hasCustomPrompt="1"/>
          </p:nvPr>
        </p:nvSpPr>
        <p:spPr>
          <a:xfrm>
            <a:off x="1008000" y="1440000"/>
            <a:ext cx="5121952" cy="4742400"/>
          </a:xfrm>
          <a:prstGeom prst="rect">
            <a:avLst/>
          </a:prstGeom>
        </p:spPr>
        <p:txBody>
          <a:bodyPr lIns="90000"/>
          <a:lstStyle>
            <a:lvl1pPr marL="0" indent="0">
              <a:buNone/>
              <a:defRPr lang="sv-SE" dirty="0"/>
            </a:lvl1pPr>
            <a:lvl2pPr marL="0" indent="0">
              <a:spcBef>
                <a:spcPts val="1600"/>
              </a:spcBef>
              <a:buNone/>
              <a:defRPr lang="sv-SE" dirty="0"/>
            </a:lvl2pPr>
            <a:lvl3pPr marL="0" indent="0">
              <a:buNone/>
              <a:defRPr lang="sv-SE" dirty="0"/>
            </a:lvl3pPr>
            <a:lvl4pPr marL="120642" indent="-120642">
              <a:buFont typeface="Arial" panose="020B0604020202020204" pitchFamily="34" charset="0"/>
              <a:buChar char="•"/>
              <a:defRPr lang="sv-SE" dirty="0"/>
            </a:lvl4pPr>
            <a:lvl5pPr marL="120642" indent="-120642">
              <a:buFont typeface="Arial" panose="020B0604020202020204" pitchFamily="34" charset="0"/>
              <a:buChar char="•"/>
              <a:defRPr lang="sv-SE" dirty="0"/>
            </a:lvl5pPr>
            <a:lvl6pPr marL="3047772" indent="0">
              <a:buNone/>
              <a:defRPr sz="1333"/>
            </a:lvl6pPr>
            <a:lvl7pPr marL="3657327" indent="0">
              <a:buNone/>
              <a:defRPr sz="1333"/>
            </a:lvl7pPr>
            <a:lvl8pPr marL="4266880" indent="0">
              <a:buNone/>
              <a:defRPr sz="1333"/>
            </a:lvl8pPr>
            <a:lvl9pPr marL="4876435" indent="0">
              <a:buNone/>
              <a:defRPr sz="1333"/>
            </a:lvl9pPr>
          </a:lstStyle>
          <a:p>
            <a:pPr lvl="0"/>
            <a:r>
              <a:rPr lang="sv-SE" dirty="0"/>
              <a:t>Format för bakgrundstext, 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3">
            <a:extLst>
              <a:ext uri="{FF2B5EF4-FFF2-40B4-BE49-F238E27FC236}">
                <a16:creationId xmlns:a16="http://schemas.microsoft.com/office/drawing/2014/main" id="{CFC67EB5-30EC-4DBB-9560-DC8A8D65CD00}"/>
              </a:ext>
            </a:extLst>
          </p:cNvPr>
          <p:cNvSpPr>
            <a:spLocks noGrp="1"/>
          </p:cNvSpPr>
          <p:nvPr>
            <p:ph type="body" sz="half" idx="11" hasCustomPrompt="1"/>
          </p:nvPr>
        </p:nvSpPr>
        <p:spPr>
          <a:xfrm>
            <a:off x="6288000" y="1440000"/>
            <a:ext cx="5121952" cy="4742400"/>
          </a:xfrm>
          <a:prstGeom prst="rect">
            <a:avLst/>
          </a:prstGeom>
        </p:spPr>
        <p:txBody>
          <a:bodyPr vert="horz" lIns="90000" tIns="45720" rIns="91440" bIns="45720" rtlCol="0">
            <a:noAutofit/>
          </a:bodyPr>
          <a:lstStyle>
            <a:lvl1pPr>
              <a:defRPr lang="sv-SE" dirty="0"/>
            </a:lvl1pPr>
            <a:lvl2pPr>
              <a:defRPr lang="sv-SE" dirty="0"/>
            </a:lvl2pPr>
            <a:lvl3pPr>
              <a:defRPr lang="sv-SE" dirty="0"/>
            </a:lvl3pPr>
            <a:lvl4pPr>
              <a:defRPr lang="sv-SE" dirty="0"/>
            </a:lvl4pPr>
            <a:lvl5pPr>
              <a:defRPr lang="sv-SE" dirty="0"/>
            </a:lvl5pPr>
          </a:lstStyle>
          <a:p>
            <a:pPr lvl="0"/>
            <a:r>
              <a:rPr lang="sv-SE" dirty="0"/>
              <a:t>Format för bakgrundstext, nivå ett</a:t>
            </a:r>
          </a:p>
          <a:p>
            <a:pPr lvl="1">
              <a:spcBef>
                <a:spcPts val="1600"/>
              </a:spcBef>
            </a:pPr>
            <a:r>
              <a:rPr lang="sv-SE" dirty="0"/>
              <a:t>Nivå två</a:t>
            </a:r>
          </a:p>
          <a:p>
            <a:pPr lvl="2"/>
            <a:r>
              <a:rPr lang="sv-SE" dirty="0"/>
              <a:t>Nivå tre</a:t>
            </a:r>
          </a:p>
          <a:p>
            <a:pPr marL="120642" lvl="3" indent="-120642"/>
            <a:r>
              <a:rPr lang="sv-SE" dirty="0"/>
              <a:t>Nivå fyra</a:t>
            </a:r>
          </a:p>
          <a:p>
            <a:pPr marL="120642" lvl="4" indent="-120642"/>
            <a:r>
              <a:rPr lang="sv-SE" dirty="0"/>
              <a:t>Nivå fem</a:t>
            </a:r>
          </a:p>
        </p:txBody>
      </p:sp>
      <p:sp>
        <p:nvSpPr>
          <p:cNvPr id="6" name="textruta 5">
            <a:extLst>
              <a:ext uri="{FF2B5EF4-FFF2-40B4-BE49-F238E27FC236}">
                <a16:creationId xmlns:a16="http://schemas.microsoft.com/office/drawing/2014/main" id="{DC84A0AB-2A70-424A-AD92-EE9336FF5A1F}"/>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413383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AAAD89B-56DE-47D6-81C4-F9F4E39F46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56000" y="6288000"/>
            <a:ext cx="1112816" cy="192000"/>
          </a:xfrm>
          <a:prstGeom prst="rect">
            <a:avLst/>
          </a:prstGeom>
        </p:spPr>
      </p:pic>
      <p:sp>
        <p:nvSpPr>
          <p:cNvPr id="3" name="textruta 2">
            <a:extLst>
              <a:ext uri="{FF2B5EF4-FFF2-40B4-BE49-F238E27FC236}">
                <a16:creationId xmlns:a16="http://schemas.microsoft.com/office/drawing/2014/main" id="{16B14B24-4FE8-481F-A2E3-9CA363F80614}"/>
              </a:ext>
            </a:extLst>
          </p:cNvPr>
          <p:cNvSpPr txBox="1"/>
          <p:nvPr userDrawn="1"/>
        </p:nvSpPr>
        <p:spPr>
          <a:xfrm>
            <a:off x="342900" y="6210300"/>
            <a:ext cx="391454" cy="300210"/>
          </a:xfrm>
          <a:prstGeom prst="rect">
            <a:avLst/>
          </a:prstGeom>
          <a:noFill/>
        </p:spPr>
        <p:txBody>
          <a:bodyPr wrap="none" rtlCol="0">
            <a:spAutoFit/>
          </a:bodyPr>
          <a:lstStyle/>
          <a:p>
            <a:fld id="{04CB87D4-4F37-4919-AFF3-B06B627DF141}" type="slidenum">
              <a:rPr lang="sv-SE" smtClean="0"/>
              <a:t>‹#›</a:t>
            </a:fld>
            <a:endParaRPr lang="sv-SE" dirty="0"/>
          </a:p>
        </p:txBody>
      </p:sp>
    </p:spTree>
    <p:extLst>
      <p:ext uri="{BB962C8B-B14F-4D97-AF65-F5344CB8AC3E}">
        <p14:creationId xmlns:p14="http://schemas.microsoft.com/office/powerpoint/2010/main" val="85328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pitelavdelare Duv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5F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lIns="90000" anchor="ctr">
            <a:noAutofit/>
          </a:bodyPr>
          <a:lstStyle>
            <a:lvl1pPr algn="ctr">
              <a:defRPr lang="en-GB" sz="6600" dirty="0">
                <a:solidFill>
                  <a:schemeClr val="bg1"/>
                </a:solidFill>
              </a:defRPr>
            </a:lvl1pPr>
          </a:lstStyle>
          <a:p>
            <a:r>
              <a:rPr lang="sv-SE" dirty="0"/>
              <a:t>Rubrik</a:t>
            </a:r>
            <a:endParaRPr lang="en-GB" dirty="0"/>
          </a:p>
        </p:txBody>
      </p:sp>
      <p:sp>
        <p:nvSpPr>
          <p:cNvPr id="6" name="textruta 5">
            <a:extLst>
              <a:ext uri="{FF2B5EF4-FFF2-40B4-BE49-F238E27FC236}">
                <a16:creationId xmlns:a16="http://schemas.microsoft.com/office/drawing/2014/main" id="{2B8A13DE-15FC-4E07-929E-8EF2CF626F8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71558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pitelavdelare Dahli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E59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C7134F43-F5CE-41CA-B3BB-6308D63DD57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1207489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avdelare Syre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9F9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F735F88B-4F71-4D46-8490-38CE522B0403}"/>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338602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avdelare Pist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E34493F-E1F4-FD44-8B1C-9A319632FFD7}"/>
              </a:ext>
            </a:extLst>
          </p:cNvPr>
          <p:cNvSpPr>
            <a:spLocks/>
          </p:cNvSpPr>
          <p:nvPr/>
        </p:nvSpPr>
        <p:spPr>
          <a:xfrm>
            <a:off x="192000" y="192001"/>
            <a:ext cx="11808000" cy="6475200"/>
          </a:xfrm>
          <a:prstGeom prst="rect">
            <a:avLst/>
          </a:prstGeom>
          <a:solidFill>
            <a:srgbClr val="8CD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7" name="Bildobjekt 7">
            <a:extLst>
              <a:ext uri="{FF2B5EF4-FFF2-40B4-BE49-F238E27FC236}">
                <a16:creationId xmlns:a16="http://schemas.microsoft.com/office/drawing/2014/main" id="{F3BD2F47-F9B0-E04B-8732-A9A4763F9AD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8" name="Rubrik 1">
            <a:extLst>
              <a:ext uri="{FF2B5EF4-FFF2-40B4-BE49-F238E27FC236}">
                <a16:creationId xmlns:a16="http://schemas.microsoft.com/office/drawing/2014/main" id="{31E3C96E-87D0-EB4C-9392-B47B7FB3BFAA}"/>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6" name="textruta 5">
            <a:extLst>
              <a:ext uri="{FF2B5EF4-FFF2-40B4-BE49-F238E27FC236}">
                <a16:creationId xmlns:a16="http://schemas.microsoft.com/office/drawing/2014/main" id="{ABD39A5F-8A02-49E7-9E81-A72ED3890D86}"/>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2833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pitelavdelare bild Duv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3D52AB3-7920-2D4E-A79B-FD13ECF8A173}"/>
              </a:ext>
            </a:extLst>
          </p:cNvPr>
          <p:cNvPicPr>
            <a:picLocks/>
          </p:cNvPicPr>
          <p:nvPr/>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9" name="Rektangel 8">
            <a:extLst>
              <a:ext uri="{FF2B5EF4-FFF2-40B4-BE49-F238E27FC236}">
                <a16:creationId xmlns:a16="http://schemas.microsoft.com/office/drawing/2014/main" id="{354FCF22-3B9E-41CB-8DB0-AC9F7446B9E8}"/>
              </a:ext>
            </a:extLst>
          </p:cNvPr>
          <p:cNvSpPr>
            <a:spLocks/>
          </p:cNvSpPr>
          <p:nvPr userDrawn="1"/>
        </p:nvSpPr>
        <p:spPr>
          <a:xfrm>
            <a:off x="192000" y="192001"/>
            <a:ext cx="11808000" cy="6475200"/>
          </a:xfrm>
          <a:prstGeom prst="rect">
            <a:avLst/>
          </a:prstGeom>
          <a:solidFill>
            <a:srgbClr val="5F8C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5416AB8B-9E81-4566-971A-C99981F8E389}"/>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86599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avdelare bild Dahlia">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2100321-7825-48F8-8DFC-EFC1ACB5E152}"/>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D0C89FC0-C76E-4F29-A05A-57AF83A13C8C}"/>
              </a:ext>
            </a:extLst>
          </p:cNvPr>
          <p:cNvSpPr>
            <a:spLocks/>
          </p:cNvSpPr>
          <p:nvPr userDrawn="1"/>
        </p:nvSpPr>
        <p:spPr>
          <a:xfrm>
            <a:off x="192000" y="192001"/>
            <a:ext cx="11808000" cy="6475200"/>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387783D2-160A-4F0A-8B0D-E24678E356BC}"/>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01805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avdelare bild Syren">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AF49361E-EEF2-4FC3-8774-A59FAC02B18B}"/>
              </a:ext>
            </a:extLst>
          </p:cNvPr>
          <p:cNvPicPr>
            <a:picLocks/>
          </p:cNvPicPr>
          <p:nvPr userDrawn="1"/>
        </p:nvPicPr>
        <p:blipFill rotWithShape="1">
          <a:blip r:embed="rId2">
            <a:extLst>
              <a:ext uri="{28A0092B-C50C-407E-A947-70E740481C1C}">
                <a14:useLocalDpi xmlns:a14="http://schemas.microsoft.com/office/drawing/2010/main" val="0"/>
              </a:ext>
            </a:extLst>
          </a:blip>
          <a:srcRect t="2753" b="14991"/>
          <a:stretch/>
        </p:blipFill>
        <p:spPr>
          <a:xfrm>
            <a:off x="192000" y="192000"/>
            <a:ext cx="11808000" cy="6475200"/>
          </a:xfrm>
          <a:prstGeom prst="rect">
            <a:avLst/>
          </a:prstGeom>
        </p:spPr>
      </p:pic>
      <p:sp>
        <p:nvSpPr>
          <p:cNvPr id="10" name="Rektangel 9">
            <a:extLst>
              <a:ext uri="{FF2B5EF4-FFF2-40B4-BE49-F238E27FC236}">
                <a16:creationId xmlns:a16="http://schemas.microsoft.com/office/drawing/2014/main" id="{2881739B-3533-4894-A15E-C79D1059A459}"/>
              </a:ext>
            </a:extLst>
          </p:cNvPr>
          <p:cNvSpPr>
            <a:spLocks/>
          </p:cNvSpPr>
          <p:nvPr userDrawn="1"/>
        </p:nvSpPr>
        <p:spPr>
          <a:xfrm>
            <a:off x="192000" y="192001"/>
            <a:ext cx="11808000" cy="64752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2400" dirty="0"/>
          </a:p>
        </p:txBody>
      </p:sp>
      <p:pic>
        <p:nvPicPr>
          <p:cNvPr id="6" name="Bildobjekt 7">
            <a:extLst>
              <a:ext uri="{FF2B5EF4-FFF2-40B4-BE49-F238E27FC236}">
                <a16:creationId xmlns:a16="http://schemas.microsoft.com/office/drawing/2014/main" id="{3BE4C513-F0B8-FC45-8519-110266879E9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0656000" y="6288000"/>
            <a:ext cx="1113600" cy="192000"/>
          </a:xfrm>
          <a:prstGeom prst="rect">
            <a:avLst/>
          </a:prstGeom>
        </p:spPr>
      </p:pic>
      <p:sp>
        <p:nvSpPr>
          <p:cNvPr id="7" name="Rubrik 1">
            <a:extLst>
              <a:ext uri="{FF2B5EF4-FFF2-40B4-BE49-F238E27FC236}">
                <a16:creationId xmlns:a16="http://schemas.microsoft.com/office/drawing/2014/main" id="{ADC8E304-8937-E447-9FC1-01EB667B539E}"/>
              </a:ext>
            </a:extLst>
          </p:cNvPr>
          <p:cNvSpPr>
            <a:spLocks noGrp="1"/>
          </p:cNvSpPr>
          <p:nvPr>
            <p:ph type="title" hasCustomPrompt="1"/>
          </p:nvPr>
        </p:nvSpPr>
        <p:spPr>
          <a:xfrm>
            <a:off x="2496000" y="2822400"/>
            <a:ext cx="7200000" cy="1147200"/>
          </a:xfrm>
          <a:prstGeom prst="rect">
            <a:avLst/>
          </a:prstGeom>
        </p:spPr>
        <p:txBody>
          <a:bodyPr vert="horz" lIns="90000" tIns="45720" rIns="91440" bIns="45720" rtlCol="0" anchor="ctr">
            <a:noAutofit/>
          </a:bodyPr>
          <a:lstStyle>
            <a:lvl1pPr algn="ctr">
              <a:defRPr lang="en-GB" sz="6600" dirty="0">
                <a:solidFill>
                  <a:schemeClr val="bg1"/>
                </a:solidFill>
              </a:defRPr>
            </a:lvl1pPr>
          </a:lstStyle>
          <a:p>
            <a:pPr lvl="0" algn="ctr"/>
            <a:r>
              <a:rPr lang="sv-SE" dirty="0"/>
              <a:t>Rubrik</a:t>
            </a:r>
            <a:endParaRPr lang="en-GB" dirty="0"/>
          </a:p>
        </p:txBody>
      </p:sp>
      <p:sp>
        <p:nvSpPr>
          <p:cNvPr id="8" name="textruta 7">
            <a:extLst>
              <a:ext uri="{FF2B5EF4-FFF2-40B4-BE49-F238E27FC236}">
                <a16:creationId xmlns:a16="http://schemas.microsoft.com/office/drawing/2014/main" id="{2929E3D0-1CA0-413B-BE99-ECB57AA9A6EE}"/>
              </a:ext>
            </a:extLst>
          </p:cNvPr>
          <p:cNvSpPr txBox="1"/>
          <p:nvPr userDrawn="1"/>
        </p:nvSpPr>
        <p:spPr>
          <a:xfrm>
            <a:off x="343524" y="6213658"/>
            <a:ext cx="391454" cy="300210"/>
          </a:xfrm>
          <a:prstGeom prst="rect">
            <a:avLst/>
          </a:prstGeom>
          <a:noFill/>
        </p:spPr>
        <p:txBody>
          <a:bodyPr wrap="none" rtlCol="0">
            <a:spAutoFit/>
          </a:bodyPr>
          <a:lstStyle/>
          <a:p>
            <a:fld id="{04CB87D4-4F37-4919-AFF3-B06B627DF141}" type="slidenum">
              <a:rPr lang="sv-SE" smtClean="0">
                <a:solidFill>
                  <a:schemeClr val="bg1"/>
                </a:solidFill>
              </a:rPr>
              <a:t>‹#›</a:t>
            </a:fld>
            <a:endParaRPr lang="sv-SE" dirty="0">
              <a:solidFill>
                <a:schemeClr val="bg1"/>
              </a:solidFill>
            </a:endParaRPr>
          </a:p>
        </p:txBody>
      </p:sp>
    </p:spTree>
    <p:extLst>
      <p:ext uri="{BB962C8B-B14F-4D97-AF65-F5344CB8AC3E}">
        <p14:creationId xmlns:p14="http://schemas.microsoft.com/office/powerpoint/2010/main" val="426559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7875BDD-1278-422F-B1EA-4A33EA6F811F}"/>
              </a:ext>
            </a:extLst>
          </p:cNvPr>
          <p:cNvSpPr>
            <a:spLocks noGrp="1"/>
          </p:cNvSpPr>
          <p:nvPr>
            <p:ph type="title"/>
          </p:nvPr>
        </p:nvSpPr>
        <p:spPr>
          <a:xfrm>
            <a:off x="838200" y="662100"/>
            <a:ext cx="10515600" cy="733209"/>
          </a:xfrm>
          <a:prstGeom prst="rect">
            <a:avLst/>
          </a:prstGeom>
        </p:spPr>
        <p:txBody>
          <a:bodyPr vert="horz" lIns="91440" tIns="45720" rIns="91440" bIns="45720" rtlCol="0" anchor="b">
            <a:noAutofit/>
          </a:bodyPr>
          <a:lstStyle/>
          <a:p>
            <a:pPr lvl="0"/>
            <a:r>
              <a:rPr lang="sv-SE" dirty="0"/>
              <a:t>Rubrikformat i mall</a:t>
            </a:r>
          </a:p>
        </p:txBody>
      </p:sp>
      <p:sp>
        <p:nvSpPr>
          <p:cNvPr id="4" name="Platshållare för text 3">
            <a:extLst>
              <a:ext uri="{FF2B5EF4-FFF2-40B4-BE49-F238E27FC236}">
                <a16:creationId xmlns:a16="http://schemas.microsoft.com/office/drawing/2014/main" id="{A6D5A22F-381B-441F-AC1F-F59AB2572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0"/>
            <a:endParaRPr lang="sv-SE" dirty="0"/>
          </a:p>
        </p:txBody>
      </p:sp>
    </p:spTree>
    <p:extLst>
      <p:ext uri="{BB962C8B-B14F-4D97-AF65-F5344CB8AC3E}">
        <p14:creationId xmlns:p14="http://schemas.microsoft.com/office/powerpoint/2010/main" val="151565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 id="2147483674" r:id="rId14"/>
    <p:sldLayoutId id="2147483675" r:id="rId15"/>
    <p:sldLayoutId id="2147483676" r:id="rId16"/>
    <p:sldLayoutId id="2147483677" r:id="rId17"/>
    <p:sldLayoutId id="2147483684" r:id="rId18"/>
    <p:sldLayoutId id="2147483685" r:id="rId19"/>
    <p:sldLayoutId id="2147483687" r:id="rId20"/>
    <p:sldLayoutId id="2147483688" r:id="rId21"/>
  </p:sldLayoutIdLst>
  <p:txStyles>
    <p:titleStyle>
      <a:lvl1pPr algn="l" defTabSz="1219110" rtl="0" eaLnBrk="1" latinLnBrk="0" hangingPunct="1">
        <a:lnSpc>
          <a:spcPct val="90000"/>
        </a:lnSpc>
        <a:spcBef>
          <a:spcPct val="0"/>
        </a:spcBef>
        <a:buNone/>
        <a:defRPr lang="sv-SE" sz="3000" kern="1200" baseline="0" dirty="0">
          <a:solidFill>
            <a:schemeClr val="tx1"/>
          </a:solidFill>
          <a:latin typeface="+mj-lt"/>
          <a:ea typeface="+mj-ea"/>
          <a:cs typeface="+mj-cs"/>
        </a:defRPr>
      </a:lvl1pPr>
    </p:titleStyle>
    <p:bodyStyle>
      <a:lvl1pPr marL="0" indent="0" algn="l"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0" indent="0" algn="l" defTabSz="1219140" rtl="0" eaLnBrk="1" latinLnBrk="0" hangingPunct="1">
        <a:lnSpc>
          <a:spcPct val="100000"/>
        </a:lnSpc>
        <a:spcBef>
          <a:spcPts val="1800"/>
        </a:spcBef>
        <a:spcAft>
          <a:spcPts val="600"/>
        </a:spcAft>
        <a:buFont typeface="Arial" panose="020B0604020202020204" pitchFamily="34" charset="0"/>
        <a:buNone/>
        <a:defRPr lang="sv-SE" sz="1800" b="1" kern="1200" dirty="0">
          <a:solidFill>
            <a:schemeClr val="tx1"/>
          </a:solidFill>
          <a:latin typeface="+mj-lt"/>
          <a:ea typeface="+mn-ea"/>
          <a:cs typeface="+mn-cs"/>
        </a:defRPr>
      </a:lvl2pPr>
      <a:lvl3pPr marL="0" indent="0" algn="l" defTabSz="1219140" rtl="0" eaLnBrk="1" latinLnBrk="0" hangingPunct="1">
        <a:lnSpc>
          <a:spcPct val="100000"/>
        </a:lnSpc>
        <a:spcBef>
          <a:spcPts val="0"/>
        </a:spcBef>
        <a:spcAft>
          <a:spcPts val="600"/>
        </a:spcAft>
        <a:buFont typeface="Arial" panose="020B0604020202020204" pitchFamily="34" charset="0"/>
        <a:buNone/>
        <a:defRPr lang="sv-SE" sz="1400" kern="1200" dirty="0">
          <a:solidFill>
            <a:schemeClr val="tx1"/>
          </a:solidFill>
          <a:latin typeface="+mn-lt"/>
          <a:ea typeface="+mn-ea"/>
          <a:cs typeface="+mn-cs"/>
        </a:defRPr>
      </a:lvl3pPr>
      <a:lvl4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600" kern="1200" dirty="0">
          <a:solidFill>
            <a:schemeClr val="tx1"/>
          </a:solidFill>
          <a:latin typeface="+mn-lt"/>
          <a:ea typeface="+mn-ea"/>
          <a:cs typeface="+mn-cs"/>
        </a:defRPr>
      </a:lvl4pPr>
      <a:lvl5pPr marL="216000" indent="-216000" algn="l" defTabSz="1219140" rtl="0" eaLnBrk="1" latinLnBrk="0" hangingPunct="1">
        <a:lnSpc>
          <a:spcPct val="100000"/>
        </a:lnSpc>
        <a:spcBef>
          <a:spcPts val="0"/>
        </a:spcBef>
        <a:spcAft>
          <a:spcPts val="300"/>
        </a:spcAft>
        <a:buFont typeface="Arial" panose="020B0604020202020204" pitchFamily="34" charset="0"/>
        <a:buChar char="•"/>
        <a:defRPr lang="sv-SE" sz="1400" kern="1200" dirty="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99591752-96B3-4FBC-93B0-80DBBEA7D556}"/>
              </a:ext>
            </a:extLst>
          </p:cNvPr>
          <p:cNvSpPr>
            <a:spLocks noGrp="1"/>
          </p:cNvSpPr>
          <p:nvPr>
            <p:ph type="body" sz="half" idx="12"/>
          </p:nvPr>
        </p:nvSpPr>
        <p:spPr>
          <a:xfrm>
            <a:off x="9803718" y="5976480"/>
            <a:ext cx="1497254" cy="321120"/>
          </a:xfrm>
        </p:spPr>
        <p:txBody>
          <a:bodyPr/>
          <a:lstStyle/>
          <a:p>
            <a:r>
              <a:rPr lang="sv-SE" dirty="0"/>
              <a:t>Oktober 2018</a:t>
            </a:r>
          </a:p>
        </p:txBody>
      </p:sp>
      <p:sp>
        <p:nvSpPr>
          <p:cNvPr id="6" name="Platshållare för text 5">
            <a:extLst>
              <a:ext uri="{FF2B5EF4-FFF2-40B4-BE49-F238E27FC236}">
                <a16:creationId xmlns:a16="http://schemas.microsoft.com/office/drawing/2014/main" id="{706B1BFE-B965-43FD-B18A-4C00827B3E7E}"/>
              </a:ext>
            </a:extLst>
          </p:cNvPr>
          <p:cNvSpPr>
            <a:spLocks noGrp="1"/>
          </p:cNvSpPr>
          <p:nvPr>
            <p:ph type="body" sz="half" idx="2"/>
          </p:nvPr>
        </p:nvSpPr>
        <p:spPr>
          <a:xfrm>
            <a:off x="7066845" y="3615269"/>
            <a:ext cx="4112983" cy="485793"/>
          </a:xfrm>
        </p:spPr>
        <p:txBody>
          <a:bodyPr/>
          <a:lstStyle/>
          <a:p>
            <a:r>
              <a:rPr lang="sv-SE" sz="2000" dirty="0"/>
              <a:t>Daglig verksamhet,  2018</a:t>
            </a:r>
          </a:p>
        </p:txBody>
      </p:sp>
      <p:sp>
        <p:nvSpPr>
          <p:cNvPr id="7" name="Rubrik 6">
            <a:extLst>
              <a:ext uri="{FF2B5EF4-FFF2-40B4-BE49-F238E27FC236}">
                <a16:creationId xmlns:a16="http://schemas.microsoft.com/office/drawing/2014/main" id="{7E3DB36D-8794-4281-9290-42C584B4D803}"/>
              </a:ext>
            </a:extLst>
          </p:cNvPr>
          <p:cNvSpPr>
            <a:spLocks noGrp="1"/>
          </p:cNvSpPr>
          <p:nvPr>
            <p:ph type="title"/>
          </p:nvPr>
        </p:nvSpPr>
        <p:spPr>
          <a:xfrm>
            <a:off x="5259265" y="2320761"/>
            <a:ext cx="6041707" cy="1325033"/>
          </a:xfrm>
        </p:spPr>
        <p:txBody>
          <a:bodyPr/>
          <a:lstStyle/>
          <a:p>
            <a:r>
              <a:rPr lang="sv-SE" sz="6600" dirty="0"/>
              <a:t>Nacka Kommun </a:t>
            </a:r>
            <a:br>
              <a:rPr lang="sv-SE" sz="6600" dirty="0"/>
            </a:br>
            <a:r>
              <a:rPr lang="sv-SE" sz="6600" dirty="0"/>
              <a:t>LSS</a:t>
            </a:r>
          </a:p>
        </p:txBody>
      </p:sp>
      <p:sp>
        <p:nvSpPr>
          <p:cNvPr id="8" name="Platshållare för text 5">
            <a:extLst>
              <a:ext uri="{FF2B5EF4-FFF2-40B4-BE49-F238E27FC236}">
                <a16:creationId xmlns:a16="http://schemas.microsoft.com/office/drawing/2014/main" id="{9E7CA097-5B9E-478B-93DA-3617A8E305F3}"/>
              </a:ext>
            </a:extLst>
          </p:cNvPr>
          <p:cNvSpPr txBox="1">
            <a:spLocks/>
          </p:cNvSpPr>
          <p:nvPr/>
        </p:nvSpPr>
        <p:spPr>
          <a:xfrm>
            <a:off x="7311115" y="4058653"/>
            <a:ext cx="3989857" cy="485793"/>
          </a:xfrm>
          <a:prstGeom prst="rect">
            <a:avLst/>
          </a:prstGeom>
        </p:spPr>
        <p:txBody>
          <a:bodyPr vert="horz" lIns="91440" tIns="45720" rIns="91440" bIns="45720" rtlCol="0">
            <a:noAutofit/>
          </a:bodyPr>
          <a:lstStyle>
            <a:lvl1pPr marL="0" indent="0" algn="r" defTabSz="1219140" rtl="0" eaLnBrk="1" latinLnBrk="0" hangingPunct="1">
              <a:lnSpc>
                <a:spcPct val="100000"/>
              </a:lnSpc>
              <a:spcBef>
                <a:spcPts val="600"/>
              </a:spcBef>
              <a:spcAft>
                <a:spcPts val="600"/>
              </a:spcAft>
              <a:buFont typeface="Arial" panose="020B0604020202020204" pitchFamily="34" charset="0"/>
              <a:buNone/>
              <a:defRPr lang="sv-SE" sz="1600" kern="1200" dirty="0">
                <a:solidFill>
                  <a:schemeClr val="tx1"/>
                </a:solidFill>
                <a:latin typeface="+mn-lt"/>
                <a:ea typeface="+mn-ea"/>
                <a:cs typeface="+mn-cs"/>
              </a:defRPr>
            </a:lvl1pPr>
            <a:lvl2pPr marL="609555" indent="0" algn="l" defTabSz="1219140" rtl="0" eaLnBrk="1" latinLnBrk="0" hangingPunct="1">
              <a:lnSpc>
                <a:spcPct val="100000"/>
              </a:lnSpc>
              <a:spcBef>
                <a:spcPts val="1800"/>
              </a:spcBef>
              <a:spcAft>
                <a:spcPts val="600"/>
              </a:spcAft>
              <a:buFont typeface="Arial" panose="020B0604020202020204" pitchFamily="34" charset="0"/>
              <a:buNone/>
              <a:defRPr lang="sv-SE" sz="1867" b="1" kern="1200">
                <a:solidFill>
                  <a:schemeClr val="tx1"/>
                </a:solidFill>
                <a:latin typeface="+mj-lt"/>
                <a:ea typeface="+mn-ea"/>
                <a:cs typeface="+mn-cs"/>
              </a:defRPr>
            </a:lvl2pPr>
            <a:lvl3pPr marL="1219110" indent="0" algn="l" defTabSz="1219140" rtl="0" eaLnBrk="1" latinLnBrk="0" hangingPunct="1">
              <a:lnSpc>
                <a:spcPct val="100000"/>
              </a:lnSpc>
              <a:spcBef>
                <a:spcPts val="0"/>
              </a:spcBef>
              <a:spcAft>
                <a:spcPts val="600"/>
              </a:spcAft>
              <a:buFont typeface="Arial" panose="020B0604020202020204" pitchFamily="34" charset="0"/>
              <a:buNone/>
              <a:defRPr lang="sv-SE" sz="1600" kern="1200">
                <a:solidFill>
                  <a:schemeClr val="tx1"/>
                </a:solidFill>
                <a:latin typeface="+mn-lt"/>
                <a:ea typeface="+mn-ea"/>
                <a:cs typeface="+mn-cs"/>
              </a:defRPr>
            </a:lvl3pPr>
            <a:lvl4pPr marL="1828664"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4pPr>
            <a:lvl5pPr marL="2438218" indent="0" algn="l" defTabSz="1219140" rtl="0" eaLnBrk="1" latinLnBrk="0" hangingPunct="1">
              <a:lnSpc>
                <a:spcPct val="100000"/>
              </a:lnSpc>
              <a:spcBef>
                <a:spcPts val="0"/>
              </a:spcBef>
              <a:spcAft>
                <a:spcPts val="300"/>
              </a:spcAft>
              <a:buFont typeface="Arial" panose="020B0604020202020204" pitchFamily="34" charset="0"/>
              <a:buNone/>
              <a:defRPr lang="sv-SE" sz="1333" kern="1200">
                <a:solidFill>
                  <a:schemeClr val="tx1"/>
                </a:solidFill>
                <a:latin typeface="+mn-lt"/>
                <a:ea typeface="+mn-ea"/>
                <a:cs typeface="+mn-cs"/>
              </a:defRPr>
            </a:lvl5pPr>
            <a:lvl6pPr marL="3047772"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6pPr>
            <a:lvl7pPr marL="3657327"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7pPr>
            <a:lvl8pPr marL="4266880"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8pPr>
            <a:lvl9pPr marL="4876435" indent="0" algn="l" defTabSz="1219140" rtl="0" eaLnBrk="1" latinLnBrk="0" hangingPunct="1">
              <a:lnSpc>
                <a:spcPct val="90000"/>
              </a:lnSpc>
              <a:spcBef>
                <a:spcPts val="667"/>
              </a:spcBef>
              <a:buFont typeface="Arial" panose="020B0604020202020204" pitchFamily="34" charset="0"/>
              <a:buNone/>
              <a:defRPr sz="1333" kern="1200">
                <a:solidFill>
                  <a:schemeClr val="tx1"/>
                </a:solidFill>
                <a:latin typeface="+mn-lt"/>
                <a:ea typeface="+mn-ea"/>
                <a:cs typeface="+mn-cs"/>
              </a:defRPr>
            </a:lvl9pPr>
          </a:lstStyle>
          <a:p>
            <a:r>
              <a:rPr lang="sv-SE" sz="1400" dirty="0" err="1"/>
              <a:t>Misa</a:t>
            </a:r>
            <a:r>
              <a:rPr lang="sv-SE" sz="1400"/>
              <a:t> AB Bondegatan</a:t>
            </a:r>
            <a:endParaRPr lang="sv-SE" sz="1200" dirty="0"/>
          </a:p>
        </p:txBody>
      </p:sp>
      <p:pic>
        <p:nvPicPr>
          <p:cNvPr id="11" name="Platshållare för bild 10">
            <a:extLst>
              <a:ext uri="{FF2B5EF4-FFF2-40B4-BE49-F238E27FC236}">
                <a16:creationId xmlns:a16="http://schemas.microsoft.com/office/drawing/2014/main" id="{C41C1DA5-2014-4348-86B4-FE05A405BD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695" r="2695"/>
          <a:stretch>
            <a:fillRect/>
          </a:stretch>
        </p:blipFill>
        <p:spPr>
          <a:xfrm>
            <a:off x="181025" y="192000"/>
            <a:ext cx="4944132" cy="6105600"/>
          </a:xfrm>
        </p:spPr>
      </p:pic>
    </p:spTree>
    <p:extLst>
      <p:ext uri="{BB962C8B-B14F-4D97-AF65-F5344CB8AC3E}">
        <p14:creationId xmlns:p14="http://schemas.microsoft.com/office/powerpoint/2010/main" val="403478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F3FC935-5267-424A-A6D8-8C175A7CD9D4}"/>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20630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AB61F78-CEC0-4F6D-890C-F3A56FB4EDD9}"/>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06975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6B621F2-DB67-41CD-A45A-DBA4ADFB70C4}"/>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24517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30505FA6-1349-4159-B279-096F51CE9C16}"/>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46849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178FCCD8-B3D5-42E3-8BA8-8473340FFCBD}"/>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44638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6B4F9C-882D-4035-99A2-FD4E13614E14}"/>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3540854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EE17002-BF14-4859-AE5B-F907DD6C9BA5}"/>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200663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F621702-A273-43EA-9C5B-FBEA82249EE7}"/>
              </a:ext>
            </a:extLst>
          </p:cNvPr>
          <p:cNvSpPr>
            <a:spLocks noGrp="1"/>
          </p:cNvSpPr>
          <p:nvPr>
            <p:ph type="title"/>
          </p:nvPr>
        </p:nvSpPr>
        <p:spPr>
          <a:xfrm>
            <a:off x="1115728" y="1088491"/>
            <a:ext cx="7200000" cy="1147200"/>
          </a:xfrm>
        </p:spPr>
        <p:txBody>
          <a:bodyPr/>
          <a:lstStyle/>
          <a:p>
            <a:pPr algn="l"/>
            <a:r>
              <a:rPr lang="sv-SE" sz="2800" dirty="0"/>
              <a:t>Kontakt Origo Group</a:t>
            </a:r>
          </a:p>
        </p:txBody>
      </p:sp>
      <p:sp>
        <p:nvSpPr>
          <p:cNvPr id="6" name="Platshållare för text 2">
            <a:extLst>
              <a:ext uri="{FF2B5EF4-FFF2-40B4-BE49-F238E27FC236}">
                <a16:creationId xmlns:a16="http://schemas.microsoft.com/office/drawing/2014/main" id="{43279E55-096C-4752-91D6-1F6ADC754A03}"/>
              </a:ext>
            </a:extLst>
          </p:cNvPr>
          <p:cNvSpPr>
            <a:spLocks noGrp="1"/>
          </p:cNvSpPr>
          <p:nvPr/>
        </p:nvSpPr>
        <p:spPr>
          <a:xfrm>
            <a:off x="1115728" y="3899595"/>
            <a:ext cx="7200000" cy="1629484"/>
          </a:xfrm>
          <a:prstGeom prst="rect">
            <a:avLst/>
          </a:prstGeom>
        </p:spPr>
        <p:txBody>
          <a:bodyPr vert="horz" lIns="91440" tIns="45720" rIns="91440" bIns="45720" rtlCol="0">
            <a:noAutofit/>
          </a:bodyPr>
          <a:lstStyle>
            <a:lvl1pPr marL="0" indent="0" algn="l" defTabSz="914378" rtl="0" eaLnBrk="1" latinLnBrk="0" hangingPunct="1">
              <a:lnSpc>
                <a:spcPct val="100000"/>
              </a:lnSpc>
              <a:spcBef>
                <a:spcPts val="1500"/>
              </a:spcBef>
              <a:buFont typeface="Arial" panose="020B0604020202020204" pitchFamily="34" charset="0"/>
              <a:buNone/>
              <a:defRPr lang="sv-SE" sz="1350" kern="1200" dirty="0">
                <a:solidFill>
                  <a:schemeClr val="bg1"/>
                </a:solidFill>
                <a:latin typeface="+mn-lt"/>
                <a:ea typeface="+mn-ea"/>
                <a:cs typeface="+mn-cs"/>
              </a:defRPr>
            </a:lvl1pPr>
            <a:lvl2pPr marL="457178" indent="0" algn="l" defTabSz="914378" rtl="0" eaLnBrk="1" latinLnBrk="0" hangingPunct="1">
              <a:lnSpc>
                <a:spcPct val="100000"/>
              </a:lnSpc>
              <a:spcBef>
                <a:spcPts val="1800"/>
              </a:spcBef>
              <a:buFont typeface="Arial" panose="020B0604020202020204" pitchFamily="34" charset="0"/>
              <a:buNone/>
              <a:defRPr lang="sv-SE" sz="1400" b="1" kern="1200">
                <a:solidFill>
                  <a:schemeClr val="tx1"/>
                </a:solidFill>
                <a:latin typeface="+mj-lt"/>
                <a:ea typeface="+mn-ea"/>
                <a:cs typeface="+mn-cs"/>
              </a:defRPr>
            </a:lvl2pPr>
            <a:lvl3pPr marL="914355" indent="0" algn="l" defTabSz="914378" rtl="0" eaLnBrk="1" latinLnBrk="0" hangingPunct="1">
              <a:lnSpc>
                <a:spcPct val="100000"/>
              </a:lnSpc>
              <a:spcBef>
                <a:spcPts val="500"/>
              </a:spcBef>
              <a:buFont typeface="Arial" panose="020B0604020202020204" pitchFamily="34" charset="0"/>
              <a:buNone/>
              <a:defRPr lang="sv-SE" sz="1200" kern="1200">
                <a:solidFill>
                  <a:schemeClr val="tx1"/>
                </a:solidFill>
                <a:latin typeface="+mn-lt"/>
                <a:ea typeface="+mn-ea"/>
                <a:cs typeface="+mn-cs"/>
              </a:defRPr>
            </a:lvl3pPr>
            <a:lvl4pPr marL="1371532"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4pPr>
            <a:lvl5pPr marL="1828709" indent="0" algn="l" defTabSz="914378" rtl="0" eaLnBrk="1" latinLnBrk="0" hangingPunct="1">
              <a:lnSpc>
                <a:spcPct val="100000"/>
              </a:lnSpc>
              <a:spcBef>
                <a:spcPts val="500"/>
              </a:spcBef>
              <a:buFont typeface="Arial" panose="020B0604020202020204" pitchFamily="34" charset="0"/>
              <a:buNone/>
              <a:defRPr lang="sv-SE" sz="1000" kern="1200">
                <a:solidFill>
                  <a:schemeClr val="tx1"/>
                </a:solidFill>
                <a:latin typeface="+mn-lt"/>
                <a:ea typeface="+mn-ea"/>
                <a:cs typeface="+mn-cs"/>
              </a:defRPr>
            </a:lvl5pPr>
            <a:lvl6pPr marL="2285886"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4"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378"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sv-SE" sz="1600" dirty="0"/>
              <a:t>Vid frågor kontakta: </a:t>
            </a:r>
          </a:p>
          <a:p>
            <a:pPr lvl="1">
              <a:spcBef>
                <a:spcPts val="600"/>
              </a:spcBef>
            </a:pPr>
            <a:r>
              <a:rPr lang="sv-SE" b="0" dirty="0">
                <a:solidFill>
                  <a:schemeClr val="bg1"/>
                </a:solidFill>
              </a:rPr>
              <a:t>Peter Linsér</a:t>
            </a:r>
          </a:p>
          <a:p>
            <a:pPr lvl="1">
              <a:spcBef>
                <a:spcPts val="600"/>
              </a:spcBef>
            </a:pPr>
            <a:r>
              <a:rPr lang="sv-SE" b="0" dirty="0">
                <a:solidFill>
                  <a:schemeClr val="bg1"/>
                </a:solidFill>
              </a:rPr>
              <a:t>E-post: </a:t>
            </a:r>
            <a:r>
              <a:rPr lang="sv-SE" sz="1200" b="0" dirty="0">
                <a:solidFill>
                  <a:schemeClr val="bg1"/>
                </a:solidFill>
              </a:rPr>
              <a:t>Peter.linser@origogroup.com</a:t>
            </a:r>
          </a:p>
          <a:p>
            <a:pPr lvl="1">
              <a:spcBef>
                <a:spcPts val="600"/>
              </a:spcBef>
            </a:pPr>
            <a:r>
              <a:rPr lang="sv-SE" sz="1200" b="0" dirty="0">
                <a:solidFill>
                  <a:schemeClr val="bg1"/>
                </a:solidFill>
              </a:rPr>
              <a:t>Tel: 070-697 85 05</a:t>
            </a:r>
          </a:p>
          <a:p>
            <a:endParaRPr lang="sv-SE" sz="1600" dirty="0"/>
          </a:p>
        </p:txBody>
      </p:sp>
    </p:spTree>
    <p:extLst>
      <p:ext uri="{BB962C8B-B14F-4D97-AF65-F5344CB8AC3E}">
        <p14:creationId xmlns:p14="http://schemas.microsoft.com/office/powerpoint/2010/main" val="2899297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691A01-89FA-4800-9E77-81835019652D}"/>
              </a:ext>
            </a:extLst>
          </p:cNvPr>
          <p:cNvSpPr>
            <a:spLocks noGrp="1"/>
          </p:cNvSpPr>
          <p:nvPr>
            <p:ph type="title"/>
          </p:nvPr>
        </p:nvSpPr>
        <p:spPr>
          <a:xfrm>
            <a:off x="1686045" y="881956"/>
            <a:ext cx="3604800" cy="532800"/>
          </a:xfrm>
        </p:spPr>
        <p:txBody>
          <a:bodyPr/>
          <a:lstStyle/>
          <a:p>
            <a:r>
              <a:rPr lang="sv-SE" dirty="0"/>
              <a:t>Innehåll</a:t>
            </a:r>
          </a:p>
        </p:txBody>
      </p:sp>
      <p:sp>
        <p:nvSpPr>
          <p:cNvPr id="5" name="Platshållare för text 4">
            <a:extLst>
              <a:ext uri="{FF2B5EF4-FFF2-40B4-BE49-F238E27FC236}">
                <a16:creationId xmlns:a16="http://schemas.microsoft.com/office/drawing/2014/main" id="{5A4365C5-240B-43AC-AA08-6EC26CC0113C}"/>
              </a:ext>
            </a:extLst>
          </p:cNvPr>
          <p:cNvSpPr>
            <a:spLocks noGrp="1"/>
          </p:cNvSpPr>
          <p:nvPr>
            <p:ph type="body" sz="quarter" idx="10"/>
          </p:nvPr>
        </p:nvSpPr>
        <p:spPr>
          <a:xfrm>
            <a:off x="1686046" y="1776413"/>
            <a:ext cx="9439154" cy="4505854"/>
          </a:xfrm>
        </p:spPr>
        <p:txBody>
          <a:bodyPr numCol="2" spcCol="144000"/>
          <a:lstStyle/>
          <a:p>
            <a:pPr lvl="1"/>
            <a:endParaRPr lang="sv-SE" sz="1400" b="1" dirty="0">
              <a:solidFill>
                <a:schemeClr val="tx1"/>
              </a:solidFill>
            </a:endParaRPr>
          </a:p>
          <a:p>
            <a:pPr lvl="1"/>
            <a:r>
              <a:rPr lang="sv-SE" sz="1400" b="1" dirty="0">
                <a:solidFill>
                  <a:schemeClr val="tx1"/>
                </a:solidFill>
              </a:rPr>
              <a:t>Om undersökningen	</a:t>
            </a:r>
            <a:r>
              <a:rPr lang="sv-SE" sz="1400" b="1" dirty="0"/>
              <a:t>3</a:t>
            </a:r>
            <a:endParaRPr lang="sv-SE" sz="1400" b="1" dirty="0">
              <a:solidFill>
                <a:schemeClr val="tx1"/>
              </a:solidFill>
            </a:endParaRPr>
          </a:p>
          <a:p>
            <a:r>
              <a:rPr lang="sv-SE" sz="1400" b="1" dirty="0">
                <a:solidFill>
                  <a:schemeClr val="tx1"/>
                </a:solidFill>
              </a:rPr>
              <a:t>Resultat	</a:t>
            </a:r>
            <a:r>
              <a:rPr lang="sv-SE" sz="1400" b="1" dirty="0"/>
              <a:t>4</a:t>
            </a:r>
          </a:p>
          <a:p>
            <a:r>
              <a:rPr lang="sv-SE" sz="1400" b="1" dirty="0">
                <a:solidFill>
                  <a:schemeClr val="tx1"/>
                </a:solidFill>
              </a:rPr>
              <a:t>Kontakt </a:t>
            </a:r>
            <a:r>
              <a:rPr lang="sv-SE" sz="1400" b="1" dirty="0"/>
              <a:t>	17</a:t>
            </a:r>
            <a:endParaRPr lang="sv-SE" sz="1400" b="1" dirty="0">
              <a:solidFill>
                <a:schemeClr val="tx1"/>
              </a:solidFill>
            </a:endParaRPr>
          </a:p>
        </p:txBody>
      </p:sp>
    </p:spTree>
    <p:extLst>
      <p:ext uri="{BB962C8B-B14F-4D97-AF65-F5344CB8AC3E}">
        <p14:creationId xmlns:p14="http://schemas.microsoft.com/office/powerpoint/2010/main" val="238891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DE1A875-6C4B-47FA-8083-5E61B9B5C9F4}"/>
              </a:ext>
            </a:extLst>
          </p:cNvPr>
          <p:cNvSpPr>
            <a:spLocks noGrp="1"/>
          </p:cNvSpPr>
          <p:nvPr>
            <p:ph type="title"/>
          </p:nvPr>
        </p:nvSpPr>
        <p:spPr>
          <a:xfrm>
            <a:off x="960001" y="357328"/>
            <a:ext cx="5121952" cy="720153"/>
          </a:xfrm>
        </p:spPr>
        <p:txBody>
          <a:bodyPr/>
          <a:lstStyle/>
          <a:p>
            <a:r>
              <a:rPr lang="sv-SE" sz="2667" dirty="0"/>
              <a:t>Om undersökningen</a:t>
            </a:r>
          </a:p>
        </p:txBody>
      </p:sp>
      <p:sp>
        <p:nvSpPr>
          <p:cNvPr id="4" name="Platshållare för text 3">
            <a:extLst>
              <a:ext uri="{FF2B5EF4-FFF2-40B4-BE49-F238E27FC236}">
                <a16:creationId xmlns:a16="http://schemas.microsoft.com/office/drawing/2014/main" id="{7841A683-E913-4FD1-BF7D-05DC5E5A14C1}"/>
              </a:ext>
            </a:extLst>
          </p:cNvPr>
          <p:cNvSpPr>
            <a:spLocks noGrp="1"/>
          </p:cNvSpPr>
          <p:nvPr>
            <p:ph type="body" sz="half" idx="2"/>
          </p:nvPr>
        </p:nvSpPr>
        <p:spPr>
          <a:xfrm>
            <a:off x="960001" y="1301261"/>
            <a:ext cx="8804887" cy="5322824"/>
          </a:xfrm>
        </p:spPr>
        <p:txBody>
          <a:bodyPr/>
          <a:lstStyle/>
          <a:p>
            <a:r>
              <a:rPr lang="sv-SE" b="1" dirty="0"/>
              <a:t>Bakgrund och syfte</a:t>
            </a:r>
            <a:endParaRPr lang="sv-SE" dirty="0"/>
          </a:p>
          <a:p>
            <a:pPr>
              <a:lnSpc>
                <a:spcPct val="120000"/>
              </a:lnSpc>
              <a:buClr>
                <a:srgbClr val="FF0000"/>
              </a:buClr>
            </a:pPr>
            <a:r>
              <a:rPr lang="sv-SE" sz="1200" dirty="0"/>
              <a:t>Nacka kommun genomför löpande brukarundersökningar. S</a:t>
            </a:r>
            <a:r>
              <a:rPr lang="x-none" sz="1200" dirty="0"/>
              <a:t>yftet med brukarundersökningarna är att ge Socialnämnden kunskap om brukarnas uppfattning om kvaliteten på insatserna. Undersökningen ska visa om de mål som nämnden fastställt beträffande nöjdhetsgraden är uppfyllda. </a:t>
            </a:r>
            <a:r>
              <a:rPr lang="en-US" sz="1200" dirty="0"/>
              <a:t>Undersökningen är framtagen av Sveriges Kommuner och Landsting (SKL).</a:t>
            </a:r>
          </a:p>
          <a:p>
            <a:pPr>
              <a:lnSpc>
                <a:spcPct val="120000"/>
              </a:lnSpc>
              <a:buClr>
                <a:srgbClr val="FF0000"/>
              </a:buClr>
            </a:pPr>
            <a:r>
              <a:rPr lang="sv-SE" sz="1200" dirty="0"/>
              <a:t>Undersökningarna skall också tillhandahålla underlag för jämförelser mellan olika verksamhetsområden och enheter inom kommunens verksamhet för personer med funktionsnedsättningar. Jämförelser görs med tidigare undersökningsresultat och kommuner inom ramen för arbetet med Kvalitetsbarometern LSS. Undersökningarna har också som mål att stimulera till engagemang bland personalen i frågor kring kvalitet i verksamheten.</a:t>
            </a:r>
          </a:p>
          <a:p>
            <a:pPr>
              <a:lnSpc>
                <a:spcPct val="120000"/>
              </a:lnSpc>
              <a:buClr>
                <a:srgbClr val="FF0000"/>
              </a:buClr>
            </a:pPr>
            <a:r>
              <a:rPr lang="en-US" dirty="0"/>
              <a:t> </a:t>
            </a:r>
            <a:r>
              <a:rPr lang="sv-SE" dirty="0"/>
              <a:t>	</a:t>
            </a:r>
          </a:p>
          <a:p>
            <a:r>
              <a:rPr lang="sv-SE" b="1" dirty="0"/>
              <a:t>Genomförande</a:t>
            </a:r>
          </a:p>
          <a:p>
            <a:pPr>
              <a:lnSpc>
                <a:spcPct val="120000"/>
              </a:lnSpc>
              <a:buClr>
                <a:srgbClr val="FF0000"/>
              </a:buClr>
              <a:buSzPct val="110000"/>
            </a:pPr>
            <a:r>
              <a:rPr lang="sv-SE" sz="1200" dirty="0"/>
              <a:t>Undersökningen genomfördes  under veckorna 39-42. Personliga intervjuer genomfördes i boenden och dagliga verksamheter med surfplattor i första hand, men med möjlighet att även kunna besvara frågorna på en pappersenkät/ Pictogram om respondenten önskade detta.</a:t>
            </a:r>
          </a:p>
          <a:p>
            <a:pPr>
              <a:lnSpc>
                <a:spcPct val="120000"/>
              </a:lnSpc>
              <a:buClr>
                <a:srgbClr val="FF0000"/>
              </a:buClr>
              <a:buSzPct val="110000"/>
            </a:pPr>
            <a:r>
              <a:rPr lang="sv-SE" sz="1200" dirty="0"/>
              <a:t>2018 besvarades undersökning enbart av brukarna själva. 2017 besvarades undersökningen av brukarna själva, brukaren tillsammans med anhörig/god man eller enbart av anhörig/god man.</a:t>
            </a:r>
          </a:p>
          <a:p>
            <a:pPr>
              <a:lnSpc>
                <a:spcPct val="120000"/>
              </a:lnSpc>
              <a:buClr>
                <a:srgbClr val="FF0000"/>
              </a:buClr>
              <a:buSzPct val="110000"/>
            </a:pPr>
            <a:r>
              <a:rPr lang="sv-SE" sz="1200" dirty="0"/>
              <a:t>Totalt besvarades undersökningen av 107 personer vilket innebär en svarsfrekvens på 51 procent.</a:t>
            </a:r>
          </a:p>
          <a:p>
            <a:pPr>
              <a:lnSpc>
                <a:spcPct val="120000"/>
              </a:lnSpc>
              <a:buClr>
                <a:srgbClr val="FF0000"/>
              </a:buClr>
              <a:buSzPct val="110000"/>
            </a:pPr>
            <a:r>
              <a:rPr lang="sv-SE" sz="1200" dirty="0"/>
              <a:t>För denna verksamhet besvarades undersökningen av 5 personer.</a:t>
            </a:r>
          </a:p>
        </p:txBody>
      </p:sp>
    </p:spTree>
    <p:extLst>
      <p:ext uri="{BB962C8B-B14F-4D97-AF65-F5344CB8AC3E}">
        <p14:creationId xmlns:p14="http://schemas.microsoft.com/office/powerpoint/2010/main" val="87741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7F9078-9CAA-4006-A758-8F6AC6140BD8}"/>
              </a:ext>
            </a:extLst>
          </p:cNvPr>
          <p:cNvSpPr>
            <a:spLocks noGrp="1"/>
          </p:cNvSpPr>
          <p:nvPr>
            <p:ph type="title"/>
          </p:nvPr>
        </p:nvSpPr>
        <p:spPr/>
        <p:txBody>
          <a:bodyPr/>
          <a:lstStyle/>
          <a:p>
            <a:pPr algn="ctr"/>
            <a:r>
              <a:rPr lang="sv-SE" dirty="0"/>
              <a:t>Resultat</a:t>
            </a:r>
            <a:br>
              <a:rPr lang="sv-SE" dirty="0"/>
            </a:br>
            <a:endParaRPr lang="sv-SE" dirty="0"/>
          </a:p>
        </p:txBody>
      </p:sp>
    </p:spTree>
    <p:extLst>
      <p:ext uri="{BB962C8B-B14F-4D97-AF65-F5344CB8AC3E}">
        <p14:creationId xmlns:p14="http://schemas.microsoft.com/office/powerpoint/2010/main" val="122294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43F75D5-0AF4-4498-9DD7-6D75C5CB5F82}"/>
              </a:ext>
            </a:extLst>
          </p:cNvPr>
          <p:cNvSpPr>
            <a:spLocks noGrp="1"/>
          </p:cNvSpPr>
          <p:nvPr>
            <p:ph type="title"/>
          </p:nvPr>
        </p:nvSpPr>
        <p:spPr/>
        <p:txBody>
          <a:bodyPr/>
          <a:lstStyle/>
          <a:p>
            <a:r>
              <a:rPr lang="sv-SE" dirty="0"/>
              <a:t>NKI – Nöjd Kund Index</a:t>
            </a:r>
          </a:p>
        </p:txBody>
      </p:sp>
      <p:grpSp>
        <p:nvGrpSpPr>
          <p:cNvPr id="7" name="Grupp 6">
            <a:extLst>
              <a:ext uri="{FF2B5EF4-FFF2-40B4-BE49-F238E27FC236}">
                <a16:creationId xmlns:a16="http://schemas.microsoft.com/office/drawing/2014/main" id="{DAF6EA60-F92C-4029-BEA2-7A5C774FEB62}"/>
              </a:ext>
            </a:extLst>
          </p:cNvPr>
          <p:cNvGrpSpPr/>
          <p:nvPr/>
        </p:nvGrpSpPr>
        <p:grpSpPr>
          <a:xfrm>
            <a:off x="2516698" y="2027253"/>
            <a:ext cx="3498208" cy="3694040"/>
            <a:chOff x="1560353" y="2085975"/>
            <a:chExt cx="3498208" cy="3694040"/>
          </a:xfrm>
        </p:grpSpPr>
        <p:sp>
          <p:nvSpPr>
            <p:cNvPr id="8" name="Rektangel 7">
              <a:extLst>
                <a:ext uri="{FF2B5EF4-FFF2-40B4-BE49-F238E27FC236}">
                  <a16:creationId xmlns:a16="http://schemas.microsoft.com/office/drawing/2014/main" id="{8DDAC12B-F15C-442B-BE19-E4608EE07C08}"/>
                </a:ext>
              </a:extLst>
            </p:cNvPr>
            <p:cNvSpPr/>
            <p:nvPr/>
          </p:nvSpPr>
          <p:spPr>
            <a:xfrm>
              <a:off x="1560353" y="2085975"/>
              <a:ext cx="3498208" cy="369404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a:t>
              </a: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Nöjd Kund Index − NKI är ett mått på brukarnas övergripande nöjdhet med sitt boende och byggs upp av frågan nedan. </a:t>
              </a:r>
            </a:p>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NKI är beräknat som ett medelvärde av respondenternas svar. Medelvärdet har indexerats till en skala 0-100.</a:t>
              </a:r>
            </a:p>
            <a:p>
              <a:pPr marL="108000" indent="-108000" algn="l">
                <a:spcBef>
                  <a:spcPts val="900"/>
                </a:spcBef>
                <a:spcAft>
                  <a:spcPts val="0"/>
                </a:spcAft>
                <a:buClr>
                  <a:schemeClr val="tx1"/>
                </a:buClr>
                <a:buFont typeface="Arial" panose="020B0604020202020204" pitchFamily="34" charset="0"/>
                <a:buChar char="-"/>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Trivs du på din dagliga verksamhet?</a:t>
              </a:r>
            </a:p>
          </p:txBody>
        </p:sp>
        <p:sp>
          <p:nvSpPr>
            <p:cNvPr id="9" name="Rektangel med rundade hörn 56">
              <a:extLst>
                <a:ext uri="{FF2B5EF4-FFF2-40B4-BE49-F238E27FC236}">
                  <a16:creationId xmlns:a16="http://schemas.microsoft.com/office/drawing/2014/main" id="{E20D89DB-0B9A-4125-90DF-2843AADA8B14}"/>
                </a:ext>
              </a:extLst>
            </p:cNvPr>
            <p:cNvSpPr/>
            <p:nvPr/>
          </p:nvSpPr>
          <p:spPr>
            <a:xfrm>
              <a:off x="1560353" y="2418387"/>
              <a:ext cx="3498208"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a:solidFill>
                    <a:schemeClr val="bg1"/>
                  </a:solidFill>
                  <a:latin typeface="Tahoma" panose="020B0604030504040204" pitchFamily="34" charset="0"/>
                  <a:ea typeface="Tahoma" panose="020B0604030504040204" pitchFamily="34" charset="0"/>
                  <a:cs typeface="Tahoma" panose="020B0604030504040204" pitchFamily="34" charset="0"/>
                </a:rPr>
                <a:t>NKI</a:t>
              </a:r>
            </a:p>
          </p:txBody>
        </p:sp>
      </p:grpSp>
      <p:sp>
        <p:nvSpPr>
          <p:cNvPr id="11" name="Rektangel med rundade hörn 56">
            <a:extLst>
              <a:ext uri="{FF2B5EF4-FFF2-40B4-BE49-F238E27FC236}">
                <a16:creationId xmlns:a16="http://schemas.microsoft.com/office/drawing/2014/main" id="{A7F4565B-2526-4CD5-A40E-DBD9335FF29B}"/>
              </a:ext>
            </a:extLst>
          </p:cNvPr>
          <p:cNvSpPr/>
          <p:nvPr/>
        </p:nvSpPr>
        <p:spPr>
          <a:xfrm>
            <a:off x="6258237" y="235966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rPr>
              <a:t>92</a:t>
            </a:r>
          </a:p>
        </p:txBody>
      </p:sp>
      <p:sp>
        <p:nvSpPr>
          <p:cNvPr id="14" name="Rektangel 13">
            <a:extLst>
              <a:ext uri="{FF2B5EF4-FFF2-40B4-BE49-F238E27FC236}">
                <a16:creationId xmlns:a16="http://schemas.microsoft.com/office/drawing/2014/main" id="{D579FF7A-322A-4405-835B-790FBA9E3A3A}"/>
              </a:ext>
            </a:extLst>
          </p:cNvPr>
          <p:cNvSpPr/>
          <p:nvPr/>
        </p:nvSpPr>
        <p:spPr>
          <a:xfrm>
            <a:off x="6980710" y="2500268"/>
            <a:ext cx="3830043" cy="2628957"/>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4800" tIns="43200" rIns="43200" bIns="36000"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spcBef>
                <a:spcPts val="900"/>
              </a:spcBef>
              <a:spcAft>
                <a:spcPts val="0"/>
              </a:spcAft>
            </a:pPr>
            <a:r>
              <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2018</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Daglig verksamhet totalt 2017</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Misa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AB Bondegatan 2018</a:t>
            </a:r>
          </a:p>
          <a:p>
            <a:pPr>
              <a:spcBef>
                <a:spcPts val="900"/>
              </a:spcBef>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spcBef>
                <a:spcPts val="900"/>
              </a:spcBef>
            </a:pPr>
            <a:r>
              <a:rPr lang="sv-SE" sz="1600" dirty="0" err="1">
                <a:solidFill>
                  <a:schemeClr val="tx1"/>
                </a:solidFill>
                <a:latin typeface="Tahoma" panose="020B0604030504040204" pitchFamily="34" charset="0"/>
                <a:ea typeface="Tahoma" panose="020B0604030504040204" pitchFamily="34" charset="0"/>
                <a:cs typeface="Tahoma" panose="020B0604030504040204" pitchFamily="34" charset="0"/>
              </a:rPr>
              <a:t>Misa</a:t>
            </a:r>
            <a:r>
              <a:rPr lang="sv-SE" sz="1600" dirty="0">
                <a:solidFill>
                  <a:schemeClr val="tx1"/>
                </a:solidFill>
                <a:latin typeface="Tahoma" panose="020B0604030504040204" pitchFamily="34" charset="0"/>
                <a:ea typeface="Tahoma" panose="020B0604030504040204" pitchFamily="34" charset="0"/>
                <a:cs typeface="Tahoma" panose="020B0604030504040204" pitchFamily="34" charset="0"/>
              </a:rPr>
              <a:t> AB Bondegatan 2017</a:t>
            </a:r>
          </a:p>
          <a:p>
            <a:pPr algn="l">
              <a:spcBef>
                <a:spcPts val="900"/>
              </a:spcBef>
              <a:spcAft>
                <a:spcPts val="0"/>
              </a:spcAft>
            </a:pPr>
            <a:endParaRPr lang="sv-SE"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spcBef>
                <a:spcPts val="900"/>
              </a:spcBef>
              <a:spcAft>
                <a:spcPts val="0"/>
              </a:spcAft>
            </a:pPr>
            <a:endParaRPr lang="sv-SE" sz="1600" b="0" i="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Rektangel med rundade hörn 56">
            <a:extLst>
              <a:ext uri="{FF2B5EF4-FFF2-40B4-BE49-F238E27FC236}">
                <a16:creationId xmlns:a16="http://schemas.microsoft.com/office/drawing/2014/main" id="{C273D54F-5DE0-4636-B4BF-DAE9BFDD8A73}"/>
              </a:ext>
            </a:extLst>
          </p:cNvPr>
          <p:cNvSpPr/>
          <p:nvPr/>
        </p:nvSpPr>
        <p:spPr>
          <a:xfrm>
            <a:off x="6259306" y="3064338"/>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89</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ktangel med rundade hörn 56">
            <a:extLst>
              <a:ext uri="{FF2B5EF4-FFF2-40B4-BE49-F238E27FC236}">
                <a16:creationId xmlns:a16="http://schemas.microsoft.com/office/drawing/2014/main" id="{D8911A38-E352-4E4F-AA99-FF096B68C4A2}"/>
              </a:ext>
            </a:extLst>
          </p:cNvPr>
          <p:cNvSpPr/>
          <p:nvPr/>
        </p:nvSpPr>
        <p:spPr>
          <a:xfrm>
            <a:off x="6257166" y="3795902"/>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90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ktangel med rundade hörn 56">
            <a:extLst>
              <a:ext uri="{FF2B5EF4-FFF2-40B4-BE49-F238E27FC236}">
                <a16:creationId xmlns:a16="http://schemas.microsoft.com/office/drawing/2014/main" id="{C46A398E-ACD1-4F31-AE87-BEF302F80203}"/>
              </a:ext>
            </a:extLst>
          </p:cNvPr>
          <p:cNvSpPr/>
          <p:nvPr/>
        </p:nvSpPr>
        <p:spPr>
          <a:xfrm>
            <a:off x="6257166" y="4500575"/>
            <a:ext cx="722475" cy="628650"/>
          </a:xfrm>
          <a:prstGeom prst="roundRect">
            <a:avLst>
              <a:gd name="adj" fmla="val 33333"/>
            </a:avLst>
          </a:prstGeom>
          <a:solidFill>
            <a:srgbClr val="E592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ahoma" panose="020B0604030504040204" pitchFamily="34" charset="0"/>
                <a:ea typeface="Tahoma" panose="020B0604030504040204" pitchFamily="34" charset="0"/>
                <a:cs typeface="Tahoma" panose="020B0604030504040204" pitchFamily="34" charset="0"/>
              </a:rPr>
              <a:t>100</a:t>
            </a:r>
            <a:endParaRPr lang="en-US" sz="1600" b="1" i="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298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BC6F1E3-7FE8-4438-9785-7C28FE889B5B}"/>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56450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9FAE049-AD51-4596-A93C-1A26E158A95F}"/>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956588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A786981D-6084-4033-8105-8BED93A28859}"/>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04381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B1AA0419-4FF0-4F6F-A41C-6B3E8AAA29F0}"/>
              </a:ext>
            </a:extLst>
          </p:cNvPr>
          <p:cNvPicPr>
            <a:picLocks noChangeAspect="1"/>
          </p:cNvPicPr>
          <p:nvPr/>
        </p:nvPicPr>
        <p:blipFill>
          <a:blip r:embed="rId2"/>
          <a:stretch>
            <a:fillRect/>
          </a:stretch>
        </p:blipFill>
        <p:spPr>
          <a:xfrm>
            <a:off x="1270001" y="508001"/>
            <a:ext cx="8909937" cy="5842000"/>
          </a:xfrm>
          <a:prstGeom prst="rect">
            <a:avLst/>
          </a:prstGeom>
        </p:spPr>
      </p:pic>
    </p:spTree>
    <p:extLst>
      <p:ext uri="{BB962C8B-B14F-4D97-AF65-F5344CB8AC3E}">
        <p14:creationId xmlns:p14="http://schemas.microsoft.com/office/powerpoint/2010/main" val="1201504075"/>
      </p:ext>
    </p:extLst>
  </p:cSld>
  <p:clrMapOvr>
    <a:masterClrMapping/>
  </p:clrMapOvr>
</p:sld>
</file>

<file path=ppt/theme/theme1.xml><?xml version="1.0" encoding="utf-8"?>
<a:theme xmlns:a="http://schemas.openxmlformats.org/drawingml/2006/main" name="Origo Group 2018 PPt">
  <a:themeElements>
    <a:clrScheme name="Origo Group 2018">
      <a:dk1>
        <a:srgbClr val="000000"/>
      </a:dk1>
      <a:lt1>
        <a:srgbClr val="FFFFFF"/>
      </a:lt1>
      <a:dk2>
        <a:srgbClr val="37414A"/>
      </a:dk2>
      <a:lt2>
        <a:srgbClr val="D3D9DE"/>
      </a:lt2>
      <a:accent1>
        <a:srgbClr val="5F8CA3"/>
      </a:accent1>
      <a:accent2>
        <a:srgbClr val="E5928E"/>
      </a:accent2>
      <a:accent3>
        <a:srgbClr val="8DDBB0"/>
      </a:accent3>
      <a:accent4>
        <a:srgbClr val="9F96C0"/>
      </a:accent4>
      <a:accent5>
        <a:srgbClr val="E3EA90"/>
      </a:accent5>
      <a:accent6>
        <a:srgbClr val="4F758C"/>
      </a:accent6>
      <a:hlink>
        <a:srgbClr val="3B5769"/>
      </a:hlink>
      <a:folHlink>
        <a:srgbClr val="3B5769"/>
      </a:folHlink>
    </a:clrScheme>
    <a:fontScheme name="Port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5928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mall Origo Group Tahoma.potx" id="{F94B3180-9954-450B-8730-AF046D556813}" vid="{50128075-07E0-450D-8231-21B6AFE8BA9A}"/>
    </a:ext>
  </a:extLst>
</a:theme>
</file>

<file path=docProps/app.xml><?xml version="1.0" encoding="utf-8"?>
<Properties xmlns="http://schemas.openxmlformats.org/officeDocument/2006/extended-properties" xmlns:vt="http://schemas.openxmlformats.org/officeDocument/2006/docPropsVTypes">
  <Template>Rapport - Hyresgäster med kommunalt kontrakt</Template>
  <TotalTime>1166</TotalTime>
  <Words>221</Words>
  <Application>Microsoft Office PowerPoint</Application>
  <PresentationFormat>Bredbild</PresentationFormat>
  <Paragraphs>44</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Tahoma</vt:lpstr>
      <vt:lpstr>Origo Group 2018 PPt</vt:lpstr>
      <vt:lpstr>Nacka Kommun  LSS</vt:lpstr>
      <vt:lpstr>Innehåll</vt:lpstr>
      <vt:lpstr>Om undersökningen</vt:lpstr>
      <vt:lpstr>Resultat </vt:lpstr>
      <vt:lpstr>NKI – Nöjd Kund Index</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Kontakt Origo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Göteborgs Stad</dc:title>
  <dc:creator>Omta Moushe Ashak</dc:creator>
  <cp:lastModifiedBy>Peter Linsér</cp:lastModifiedBy>
  <cp:revision>128</cp:revision>
  <dcterms:created xsi:type="dcterms:W3CDTF">2018-09-12T13:48:56Z</dcterms:created>
  <dcterms:modified xsi:type="dcterms:W3CDTF">2018-10-17T17:14:06Z</dcterms:modified>
</cp:coreProperties>
</file>