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60" r:id="rId5"/>
    <p:sldId id="372" r:id="rId6"/>
    <p:sldId id="373" r:id="rId7"/>
    <p:sldId id="374" r:id="rId8"/>
    <p:sldId id="375" r:id="rId9"/>
    <p:sldId id="376" r:id="rId10"/>
    <p:sldId id="377" r:id="rId11"/>
    <p:sldId id="378" r:id="rId12"/>
    <p:sldId id="379" r:id="rId13"/>
    <p:sldId id="380" r:id="rId14"/>
    <p:sldId id="381" r:id="rId15"/>
    <p:sldId id="382" r:id="rId16"/>
    <p:sldId id="383" r:id="rId17"/>
    <p:sldId id="282" r:id="rId18"/>
  </p:sldIdLst>
  <p:sldSz cx="12192000" cy="6858000"/>
  <p:notesSz cx="6858000" cy="9144000"/>
  <p:defaultTextStyle>
    <a:defPPr>
      <a:defRPr lang="sv-SE"/>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ida 2">
    <p:spTree>
      <p:nvGrpSpPr>
        <p:cNvPr id="1" name=""/>
        <p:cNvGrpSpPr/>
        <p:nvPr/>
      </p:nvGrpSpPr>
      <p:grpSpPr>
        <a:xfrm>
          <a:off x="0" y="0"/>
          <a:ext cx="0" cy="0"/>
          <a:chOff x="0" y="0"/>
          <a:chExt cx="0" cy="0"/>
        </a:xfrm>
      </p:grpSpPr>
      <p:sp>
        <p:nvSpPr>
          <p:cNvPr id="14" name="Platshållare för bild 2">
            <a:extLst>
              <a:ext uri="{FF2B5EF4-FFF2-40B4-BE49-F238E27FC236}">
                <a16:creationId xmlns:a16="http://schemas.microsoft.com/office/drawing/2014/main" id="{1B88160D-60C4-D143-BE4B-82784E5915E6}"/>
              </a:ext>
            </a:extLst>
          </p:cNvPr>
          <p:cNvSpPr>
            <a:spLocks noGrp="1"/>
          </p:cNvSpPr>
          <p:nvPr>
            <p:ph type="pic" idx="1"/>
          </p:nvPr>
        </p:nvSpPr>
        <p:spPr>
          <a:xfrm>
            <a:off x="181024" y="192000"/>
            <a:ext cx="6510181" cy="61056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5" name="Bildobjekt 4">
            <a:extLst>
              <a:ext uri="{FF2B5EF4-FFF2-40B4-BE49-F238E27FC236}">
                <a16:creationId xmlns:a16="http://schemas.microsoft.com/office/drawing/2014/main" id="{BD6B738D-5130-794F-A412-E696878AA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11" name="Platshållare för text 3">
            <a:extLst>
              <a:ext uri="{FF2B5EF4-FFF2-40B4-BE49-F238E27FC236}">
                <a16:creationId xmlns:a16="http://schemas.microsoft.com/office/drawing/2014/main" id="{3831B000-435F-A040-9ED9-5EC452F267F2}"/>
              </a:ext>
            </a:extLst>
          </p:cNvPr>
          <p:cNvSpPr>
            <a:spLocks noGrp="1"/>
          </p:cNvSpPr>
          <p:nvPr>
            <p:ph type="body" sz="half" idx="10" hasCustomPrompt="1"/>
          </p:nvPr>
        </p:nvSpPr>
        <p:spPr>
          <a:xfrm>
            <a:off x="7468665"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Projekt</a:t>
            </a:r>
          </a:p>
        </p:txBody>
      </p:sp>
      <p:sp>
        <p:nvSpPr>
          <p:cNvPr id="12" name="Platshållare för text 3">
            <a:extLst>
              <a:ext uri="{FF2B5EF4-FFF2-40B4-BE49-F238E27FC236}">
                <a16:creationId xmlns:a16="http://schemas.microsoft.com/office/drawing/2014/main" id="{0D415A95-A4D3-B54A-B24A-08858E2A07DC}"/>
              </a:ext>
            </a:extLst>
          </p:cNvPr>
          <p:cNvSpPr>
            <a:spLocks noGrp="1"/>
          </p:cNvSpPr>
          <p:nvPr>
            <p:ph type="body" sz="half" idx="11" hasCustomPrompt="1"/>
          </p:nvPr>
        </p:nvSpPr>
        <p:spPr>
          <a:xfrm>
            <a:off x="8984049"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Datum</a:t>
            </a:r>
          </a:p>
        </p:txBody>
      </p:sp>
      <p:sp>
        <p:nvSpPr>
          <p:cNvPr id="13" name="Platshållare för text 3">
            <a:extLst>
              <a:ext uri="{FF2B5EF4-FFF2-40B4-BE49-F238E27FC236}">
                <a16:creationId xmlns:a16="http://schemas.microsoft.com/office/drawing/2014/main" id="{2EC1A8C2-C699-4C43-B93C-C14F05318D2A}"/>
              </a:ext>
            </a:extLst>
          </p:cNvPr>
          <p:cNvSpPr>
            <a:spLocks noGrp="1"/>
          </p:cNvSpPr>
          <p:nvPr>
            <p:ph type="body" sz="half" idx="12" hasCustomPrompt="1"/>
          </p:nvPr>
        </p:nvSpPr>
        <p:spPr>
          <a:xfrm>
            <a:off x="10485801"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Namn</a:t>
            </a:r>
          </a:p>
        </p:txBody>
      </p:sp>
      <p:sp>
        <p:nvSpPr>
          <p:cNvPr id="10" name="Platshållare för text 3">
            <a:extLst>
              <a:ext uri="{FF2B5EF4-FFF2-40B4-BE49-F238E27FC236}">
                <a16:creationId xmlns:a16="http://schemas.microsoft.com/office/drawing/2014/main" id="{F3F02BE4-A1B7-DF40-974E-632F300F059B}"/>
              </a:ext>
            </a:extLst>
          </p:cNvPr>
          <p:cNvSpPr>
            <a:spLocks noGrp="1"/>
          </p:cNvSpPr>
          <p:nvPr>
            <p:ph type="body" sz="half" idx="2"/>
          </p:nvPr>
        </p:nvSpPr>
        <p:spPr>
          <a:xfrm>
            <a:off x="7322097" y="3572860"/>
            <a:ext cx="3989857" cy="960000"/>
          </a:xfrm>
          <a:prstGeom prst="rect">
            <a:avLst/>
          </a:prstGeom>
        </p:spPr>
        <p:txBody>
          <a:bodyPr/>
          <a:lstStyle>
            <a:lvl1pPr marL="0" indent="0" algn="r">
              <a:buNone/>
              <a:defRPr lang="sv-SE"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a:t>Redigera format för bakgrundstext</a:t>
            </a:r>
          </a:p>
        </p:txBody>
      </p:sp>
      <p:sp>
        <p:nvSpPr>
          <p:cNvPr id="9" name="Rubrik 1">
            <a:extLst>
              <a:ext uri="{FF2B5EF4-FFF2-40B4-BE49-F238E27FC236}">
                <a16:creationId xmlns:a16="http://schemas.microsoft.com/office/drawing/2014/main" id="{C84962E1-EF9C-8E4C-AE46-60F2F4213367}"/>
              </a:ext>
            </a:extLst>
          </p:cNvPr>
          <p:cNvSpPr>
            <a:spLocks noGrp="1"/>
          </p:cNvSpPr>
          <p:nvPr>
            <p:ph type="title" hasCustomPrompt="1"/>
          </p:nvPr>
        </p:nvSpPr>
        <p:spPr>
          <a:xfrm>
            <a:off x="5259265" y="2320761"/>
            <a:ext cx="6041707" cy="1325033"/>
          </a:xfrm>
          <a:prstGeom prst="rect">
            <a:avLst/>
          </a:prstGeom>
        </p:spPr>
        <p:txBody>
          <a:bodyPr/>
          <a:lstStyle>
            <a:lvl1pPr algn="r">
              <a:defRPr lang="en-GB" sz="8000" dirty="0"/>
            </a:lvl1pPr>
          </a:lstStyle>
          <a:p>
            <a:r>
              <a:rPr lang="sv-SE" dirty="0"/>
              <a:t>Rubrik</a:t>
            </a:r>
            <a:endParaRPr lang="en-GB" dirty="0"/>
          </a:p>
        </p:txBody>
      </p:sp>
    </p:spTree>
    <p:extLst>
      <p:ext uri="{BB962C8B-B14F-4D97-AF65-F5344CB8AC3E}">
        <p14:creationId xmlns:p14="http://schemas.microsoft.com/office/powerpoint/2010/main" val="37831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pitelavdelare bild Pistage">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8B52586-BCB7-4FCD-898F-584516FA6303}"/>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9729E835-DA04-4B2C-AED6-0C3E8C5FBDBA}"/>
              </a:ext>
            </a:extLst>
          </p:cNvPr>
          <p:cNvSpPr>
            <a:spLocks/>
          </p:cNvSpPr>
          <p:nvPr userDrawn="1"/>
        </p:nvSpPr>
        <p:spPr>
          <a:xfrm>
            <a:off x="192000" y="192001"/>
            <a:ext cx="11808000" cy="6475200"/>
          </a:xfrm>
          <a:prstGeom prst="rec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E1CB745A-EBB7-4088-BAFA-1D776536DEA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01099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 + brödtext + bakgrun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FBF423D-246D-A34D-B65E-7AB0282843C3}"/>
              </a:ext>
            </a:extLst>
          </p:cNvPr>
          <p:cNvSpPr>
            <a:spLocks/>
          </p:cNvSpPr>
          <p:nvPr/>
        </p:nvSpPr>
        <p:spPr>
          <a:xfrm>
            <a:off x="192000" y="191400"/>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6AA12195-EAAF-8A46-A813-E797A2D822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6">
            <a:extLst>
              <a:ext uri="{FF2B5EF4-FFF2-40B4-BE49-F238E27FC236}">
                <a16:creationId xmlns:a16="http://schemas.microsoft.com/office/drawing/2014/main" id="{3119F2F0-37F3-2146-B524-9ED302113979}"/>
              </a:ext>
            </a:extLst>
          </p:cNvPr>
          <p:cNvSpPr>
            <a:spLocks noGrp="1"/>
          </p:cNvSpPr>
          <p:nvPr>
            <p:ph type="title" hasCustomPrompt="1"/>
          </p:nvPr>
        </p:nvSpPr>
        <p:spPr>
          <a:xfrm>
            <a:off x="960000" y="2784004"/>
            <a:ext cx="6624000" cy="720153"/>
          </a:xfrm>
          <a:prstGeom prst="rect">
            <a:avLst/>
          </a:prstGeom>
        </p:spPr>
        <p:txBody>
          <a:bodyPr>
            <a:noAutofit/>
          </a:bodyPr>
          <a:lstStyle>
            <a:lvl1pPr>
              <a:defRPr lang="sv-SE" dirty="0">
                <a:solidFill>
                  <a:schemeClr val="bg1"/>
                </a:solidFill>
              </a:defRPr>
            </a:lvl1pPr>
          </a:lstStyle>
          <a:p>
            <a:r>
              <a:rPr lang="sv-SE" dirty="0"/>
              <a:t>Rubrik</a:t>
            </a:r>
          </a:p>
        </p:txBody>
      </p:sp>
      <p:sp>
        <p:nvSpPr>
          <p:cNvPr id="8" name="Platshållare för text 3">
            <a:extLst>
              <a:ext uri="{FF2B5EF4-FFF2-40B4-BE49-F238E27FC236}">
                <a16:creationId xmlns:a16="http://schemas.microsoft.com/office/drawing/2014/main" id="{4B67A201-AEF6-2648-977B-266608186EE1}"/>
              </a:ext>
            </a:extLst>
          </p:cNvPr>
          <p:cNvSpPr>
            <a:spLocks noGrp="1"/>
          </p:cNvSpPr>
          <p:nvPr>
            <p:ph type="body" sz="half" idx="2" hasCustomPrompt="1"/>
          </p:nvPr>
        </p:nvSpPr>
        <p:spPr>
          <a:xfrm>
            <a:off x="959999" y="3475356"/>
            <a:ext cx="9600000" cy="2172645"/>
          </a:xfrm>
          <a:prstGeom prst="rect">
            <a:avLst/>
          </a:prstGeom>
        </p:spPr>
        <p:txBody>
          <a:bodyPr>
            <a:noAutofit/>
          </a:bodyPr>
          <a:lstStyle>
            <a:lvl1pPr marL="0" indent="0">
              <a:buNone/>
              <a:defRPr lang="sv-SE" dirty="0">
                <a:solidFill>
                  <a:schemeClr val="bg1"/>
                </a:solidFill>
              </a:defRPr>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Brödtext</a:t>
            </a:r>
          </a:p>
        </p:txBody>
      </p:sp>
      <p:sp>
        <p:nvSpPr>
          <p:cNvPr id="9" name="textruta 8">
            <a:extLst>
              <a:ext uri="{FF2B5EF4-FFF2-40B4-BE49-F238E27FC236}">
                <a16:creationId xmlns:a16="http://schemas.microsoft.com/office/drawing/2014/main" id="{A4210897-BB58-4ACF-BC3D-45FC48446AA8}"/>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5877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 + brödtext + symbol">
    <p:spTree>
      <p:nvGrpSpPr>
        <p:cNvPr id="1" name=""/>
        <p:cNvGrpSpPr/>
        <p:nvPr/>
      </p:nvGrpSpPr>
      <p:grpSpPr>
        <a:xfrm>
          <a:off x="0" y="0"/>
          <a:ext cx="0" cy="0"/>
          <a:chOff x="0" y="0"/>
          <a:chExt cx="0" cy="0"/>
        </a:xfrm>
      </p:grpSpPr>
      <p:sp>
        <p:nvSpPr>
          <p:cNvPr id="12" name="Frihandsfigur: Form 11">
            <a:extLst>
              <a:ext uri="{FF2B5EF4-FFF2-40B4-BE49-F238E27FC236}">
                <a16:creationId xmlns:a16="http://schemas.microsoft.com/office/drawing/2014/main" id="{57FF4849-17BC-476F-AC6B-C82D4EABB407}"/>
              </a:ext>
            </a:extLst>
          </p:cNvPr>
          <p:cNvSpPr/>
          <p:nvPr/>
        </p:nvSpPr>
        <p:spPr>
          <a:xfrm rot="10800000">
            <a:off x="9955953" y="0"/>
            <a:ext cx="2236047" cy="3551391"/>
          </a:xfrm>
          <a:custGeom>
            <a:avLst/>
            <a:gdLst>
              <a:gd name="connsiteX0" fmla="*/ 0 w 1677035"/>
              <a:gd name="connsiteY0" fmla="*/ 0 h 2663543"/>
              <a:gd name="connsiteX1" fmla="*/ 96129 w 1677035"/>
              <a:gd name="connsiteY1" fmla="*/ 35183 h 2663543"/>
              <a:gd name="connsiteX2" fmla="*/ 1677035 w 1677035"/>
              <a:gd name="connsiteY2" fmla="*/ 2420216 h 2663543"/>
              <a:gd name="connsiteX3" fmla="*/ 1664748 w 1677035"/>
              <a:gd name="connsiteY3" fmla="*/ 2663543 h 2663543"/>
              <a:gd name="connsiteX4" fmla="*/ 718398 w 1677035"/>
              <a:gd name="connsiteY4" fmla="*/ 2663543 h 2663543"/>
              <a:gd name="connsiteX5" fmla="*/ 729792 w 1677035"/>
              <a:gd name="connsiteY5" fmla="*/ 2588891 h 2663543"/>
              <a:gd name="connsiteX6" fmla="*/ 738309 w 1677035"/>
              <a:gd name="connsiteY6" fmla="*/ 2420216 h 2663543"/>
              <a:gd name="connsiteX7" fmla="*/ 10963 w 1677035"/>
              <a:gd name="connsiteY7" fmla="*/ 1052243 h 2663543"/>
              <a:gd name="connsiteX8" fmla="*/ 0 w 1677035"/>
              <a:gd name="connsiteY8" fmla="*/ 1045582 h 266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035" h="2663543">
                <a:moveTo>
                  <a:pt x="0" y="0"/>
                </a:moveTo>
                <a:lnTo>
                  <a:pt x="96129" y="35183"/>
                </a:lnTo>
                <a:cubicBezTo>
                  <a:pt x="1025161" y="428131"/>
                  <a:pt x="1677035" y="1348047"/>
                  <a:pt x="1677035" y="2420216"/>
                </a:cubicBezTo>
                <a:lnTo>
                  <a:pt x="1664748" y="2663543"/>
                </a:lnTo>
                <a:lnTo>
                  <a:pt x="718398" y="2663543"/>
                </a:lnTo>
                <a:lnTo>
                  <a:pt x="729792" y="2588891"/>
                </a:lnTo>
                <a:cubicBezTo>
                  <a:pt x="735424" y="2533432"/>
                  <a:pt x="738309" y="2477161"/>
                  <a:pt x="738309" y="2420216"/>
                </a:cubicBezTo>
                <a:cubicBezTo>
                  <a:pt x="738309" y="1850769"/>
                  <a:pt x="449791" y="1348709"/>
                  <a:pt x="10963" y="1052243"/>
                </a:cubicBezTo>
                <a:lnTo>
                  <a:pt x="0" y="1045582"/>
                </a:lnTo>
                <a:close/>
              </a:path>
            </a:pathLst>
          </a:custGeom>
          <a:solidFill>
            <a:schemeClr val="accent2">
              <a:lumMod val="60000"/>
              <a:lumOff val="4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7" name="textruta 6">
            <a:extLst>
              <a:ext uri="{FF2B5EF4-FFF2-40B4-BE49-F238E27FC236}">
                <a16:creationId xmlns:a16="http://schemas.microsoft.com/office/drawing/2014/main" id="{CB25C03A-5A5F-4765-8B38-C79B7DBDBE8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5752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 + brödtext">
    <p:spTree>
      <p:nvGrpSpPr>
        <p:cNvPr id="1" name=""/>
        <p:cNvGrpSpPr/>
        <p:nvPr/>
      </p:nvGrpSpPr>
      <p:grpSpPr>
        <a:xfrm>
          <a:off x="0" y="0"/>
          <a:ext cx="0" cy="0"/>
          <a:chOff x="0" y="0"/>
          <a:chExt cx="0" cy="0"/>
        </a:xfrm>
      </p:grpSpPr>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5" name="textruta 4">
            <a:extLst>
              <a:ext uri="{FF2B5EF4-FFF2-40B4-BE49-F238E27FC236}">
                <a16:creationId xmlns:a16="http://schemas.microsoft.com/office/drawing/2014/main" id="{EF4AC35D-22E6-4DF1-A78A-1CC4136B5045}"/>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561255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 brödtext + stående bild">
    <p:spTree>
      <p:nvGrpSpPr>
        <p:cNvPr id="1" name=""/>
        <p:cNvGrpSpPr/>
        <p:nvPr/>
      </p:nvGrpSpPr>
      <p:grpSpPr>
        <a:xfrm>
          <a:off x="0" y="0"/>
          <a:ext cx="0" cy="0"/>
          <a:chOff x="0" y="0"/>
          <a:chExt cx="0" cy="0"/>
        </a:xfrm>
      </p:grpSpPr>
      <p:sp>
        <p:nvSpPr>
          <p:cNvPr id="20" name="Platshållare för bild 2">
            <a:extLst>
              <a:ext uri="{FF2B5EF4-FFF2-40B4-BE49-F238E27FC236}">
                <a16:creationId xmlns:a16="http://schemas.microsoft.com/office/drawing/2014/main" id="{F8547EAC-CC08-D843-9DF1-CC42F97B17D5}"/>
              </a:ext>
            </a:extLst>
          </p:cNvPr>
          <p:cNvSpPr>
            <a:spLocks noGrp="1"/>
          </p:cNvSpPr>
          <p:nvPr>
            <p:ph type="pic" idx="1"/>
          </p:nvPr>
        </p:nvSpPr>
        <p:spPr>
          <a:xfrm>
            <a:off x="6585603" y="201101"/>
            <a:ext cx="5423436" cy="64752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7" name="Rubrik 6">
            <a:extLst>
              <a:ext uri="{FF2B5EF4-FFF2-40B4-BE49-F238E27FC236}">
                <a16:creationId xmlns:a16="http://schemas.microsoft.com/office/drawing/2014/main" id="{16F5E734-21B6-AC43-8307-EAD7B27F555B}"/>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8" name="Platshållare för text 3">
            <a:extLst>
              <a:ext uri="{FF2B5EF4-FFF2-40B4-BE49-F238E27FC236}">
                <a16:creationId xmlns:a16="http://schemas.microsoft.com/office/drawing/2014/main" id="{4242F91F-7491-2948-BFFD-46F5DEED2A1B}"/>
              </a:ext>
            </a:extLst>
          </p:cNvPr>
          <p:cNvSpPr>
            <a:spLocks noGrp="1"/>
          </p:cNvSpPr>
          <p:nvPr>
            <p:ph type="body" sz="half" idx="2" hasCustomPrompt="1"/>
          </p:nvPr>
        </p:nvSpPr>
        <p:spPr>
          <a:xfrm>
            <a:off x="960002" y="3475357"/>
            <a:ext cx="5121953" cy="3200947"/>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pic>
        <p:nvPicPr>
          <p:cNvPr id="8" name="Bildobjekt 125">
            <a:extLst>
              <a:ext uri="{FF2B5EF4-FFF2-40B4-BE49-F238E27FC236}">
                <a16:creationId xmlns:a16="http://schemas.microsoft.com/office/drawing/2014/main" id="{4F726289-2DA8-41EE-A1DB-CC38B0CC1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0DC5D5ED-15F2-4D52-9AF4-CB630B9BD0F6}"/>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045352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 brödtext + liggande bild">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B77A71C-D240-4A62-80CE-228D4DE1719D}"/>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bild 2">
            <a:extLst>
              <a:ext uri="{FF2B5EF4-FFF2-40B4-BE49-F238E27FC236}">
                <a16:creationId xmlns:a16="http://schemas.microsoft.com/office/drawing/2014/main" id="{A5C91C99-E3E8-D742-8931-3F0B47743594}"/>
              </a:ext>
            </a:extLst>
          </p:cNvPr>
          <p:cNvSpPr>
            <a:spLocks noGrp="1"/>
          </p:cNvSpPr>
          <p:nvPr>
            <p:ph type="pic" idx="1"/>
          </p:nvPr>
        </p:nvSpPr>
        <p:spPr>
          <a:xfrm>
            <a:off x="6585603" y="201103"/>
            <a:ext cx="5423436" cy="3641693"/>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6" name="Bildobjekt 125">
            <a:extLst>
              <a:ext uri="{FF2B5EF4-FFF2-40B4-BE49-F238E27FC236}">
                <a16:creationId xmlns:a16="http://schemas.microsoft.com/office/drawing/2014/main" id="{8E1A35BC-3BF5-A44B-AC3A-7A9778366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47662561-8183-45C0-987C-8E35EE8634B3}"/>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680972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 brödtext + 2 st bilder">
    <p:spTree>
      <p:nvGrpSpPr>
        <p:cNvPr id="1" name=""/>
        <p:cNvGrpSpPr/>
        <p:nvPr/>
      </p:nvGrpSpPr>
      <p:grpSpPr>
        <a:xfrm>
          <a:off x="0" y="0"/>
          <a:ext cx="0" cy="0"/>
          <a:chOff x="0" y="0"/>
          <a:chExt cx="0" cy="0"/>
        </a:xfrm>
      </p:grpSpPr>
      <p:sp>
        <p:nvSpPr>
          <p:cNvPr id="9" name="Frihandsfigur: Form 8">
            <a:extLst>
              <a:ext uri="{FF2B5EF4-FFF2-40B4-BE49-F238E27FC236}">
                <a16:creationId xmlns:a16="http://schemas.microsoft.com/office/drawing/2014/main" id="{ADBF5B55-9899-4BB0-B215-E04635A42355}"/>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bild 2">
            <a:extLst>
              <a:ext uri="{FF2B5EF4-FFF2-40B4-BE49-F238E27FC236}">
                <a16:creationId xmlns:a16="http://schemas.microsoft.com/office/drawing/2014/main" id="{F35AB313-7A46-3049-99A0-E5950AB427FD}"/>
              </a:ext>
            </a:extLst>
          </p:cNvPr>
          <p:cNvSpPr>
            <a:spLocks noGrp="1"/>
          </p:cNvSpPr>
          <p:nvPr>
            <p:ph type="pic" idx="1"/>
          </p:nvPr>
        </p:nvSpPr>
        <p:spPr>
          <a:xfrm>
            <a:off x="7124585" y="178438"/>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4" name="Platshållare för bild 2">
            <a:extLst>
              <a:ext uri="{FF2B5EF4-FFF2-40B4-BE49-F238E27FC236}">
                <a16:creationId xmlns:a16="http://schemas.microsoft.com/office/drawing/2014/main" id="{FC5EA710-6462-5841-8B8C-2B6F8CEA0737}"/>
              </a:ext>
            </a:extLst>
          </p:cNvPr>
          <p:cNvSpPr>
            <a:spLocks noGrp="1"/>
          </p:cNvSpPr>
          <p:nvPr>
            <p:ph type="pic" idx="10"/>
          </p:nvPr>
        </p:nvSpPr>
        <p:spPr>
          <a:xfrm>
            <a:off x="7124585" y="3506243"/>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2" name="Bildobjekt 125">
            <a:extLst>
              <a:ext uri="{FF2B5EF4-FFF2-40B4-BE49-F238E27FC236}">
                <a16:creationId xmlns:a16="http://schemas.microsoft.com/office/drawing/2014/main" id="{E4803F4E-A94A-463E-8842-977442858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8" name="textruta 7">
            <a:extLst>
              <a:ext uri="{FF2B5EF4-FFF2-40B4-BE49-F238E27FC236}">
                <a16:creationId xmlns:a16="http://schemas.microsoft.com/office/drawing/2014/main" id="{AA28B464-EFA7-47E4-9499-B61AD9149202}"/>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3670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 brödtext 2 spalter (1)">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1D26D09-D37D-4B52-BA65-94D722404C10}"/>
              </a:ext>
            </a:extLst>
          </p:cNvPr>
          <p:cNvSpPr/>
          <p:nvPr/>
        </p:nvSpPr>
        <p:spPr>
          <a:xfrm>
            <a:off x="8683504" y="3849333"/>
            <a:ext cx="3508496" cy="3008667"/>
          </a:xfrm>
          <a:custGeom>
            <a:avLst/>
            <a:gdLst>
              <a:gd name="connsiteX0" fmla="*/ 2564812 w 2631372"/>
              <a:gd name="connsiteY0" fmla="*/ 0 h 2256500"/>
              <a:gd name="connsiteX1" fmla="*/ 2631372 w 2631372"/>
              <a:gd name="connsiteY1" fmla="*/ 3361 h 2256500"/>
              <a:gd name="connsiteX2" fmla="*/ 2631372 w 2631372"/>
              <a:gd name="connsiteY2" fmla="*/ 942087 h 2256500"/>
              <a:gd name="connsiteX3" fmla="*/ 2564812 w 2631372"/>
              <a:gd name="connsiteY3" fmla="*/ 938726 h 2256500"/>
              <a:gd name="connsiteX4" fmla="*/ 948609 w 2631372"/>
              <a:gd name="connsiteY4" fmla="*/ 2255970 h 2256500"/>
              <a:gd name="connsiteX5" fmla="*/ 948528 w 2631372"/>
              <a:gd name="connsiteY5" fmla="*/ 2256500 h 2256500"/>
              <a:gd name="connsiteX6" fmla="*/ 0 w 2631372"/>
              <a:gd name="connsiteY6" fmla="*/ 2256500 h 2256500"/>
              <a:gd name="connsiteX7" fmla="*/ 28954 w 2631372"/>
              <a:gd name="connsiteY7" fmla="*/ 2066784 h 2256500"/>
              <a:gd name="connsiteX8" fmla="*/ 2564812 w 2631372"/>
              <a:gd name="connsiteY8" fmla="*/ 0 h 225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1372" h="2256500">
                <a:moveTo>
                  <a:pt x="2564812" y="0"/>
                </a:moveTo>
                <a:lnTo>
                  <a:pt x="2631372" y="3361"/>
                </a:lnTo>
                <a:lnTo>
                  <a:pt x="2631372" y="942087"/>
                </a:lnTo>
                <a:lnTo>
                  <a:pt x="2564812" y="938726"/>
                </a:lnTo>
                <a:cubicBezTo>
                  <a:pt x="1767587" y="938726"/>
                  <a:pt x="1102439" y="1504221"/>
                  <a:pt x="948609" y="2255970"/>
                </a:cubicBezTo>
                <a:lnTo>
                  <a:pt x="948528" y="2256500"/>
                </a:lnTo>
                <a:lnTo>
                  <a:pt x="0" y="2256500"/>
                </a:lnTo>
                <a:lnTo>
                  <a:pt x="28954" y="2066784"/>
                </a:lnTo>
                <a:cubicBezTo>
                  <a:pt x="270317" y="887273"/>
                  <a:pt x="1313948" y="0"/>
                  <a:pt x="2564812" y="0"/>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5200" y="2777068"/>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5204" y="3471333"/>
            <a:ext cx="5121953" cy="3200947"/>
          </a:xfrm>
          <a:prstGeom prst="rect">
            <a:avLst/>
          </a:prstGeom>
        </p:spPr>
        <p:txBody>
          <a:bodyPr/>
          <a:lstStyle>
            <a:lvl1pPr marL="0" indent="0">
              <a:buNone/>
              <a:tabLst/>
              <a:defRPr lang="sv-SE" dirty="0"/>
            </a:lvl1pPr>
            <a:lvl2pPr marL="0" indent="0">
              <a:buNone/>
              <a:tabLst/>
              <a:defRPr lang="sv-SE" dirty="0"/>
            </a:lvl2pPr>
            <a:lvl3pPr marL="0" indent="0">
              <a:buNone/>
              <a:tabLst/>
              <a:defRPr lang="sv-SE" dirty="0"/>
            </a:lvl3pPr>
            <a:lvl4pPr marL="120642" indent="-120642">
              <a:buFont typeface="Arial" panose="020B0604020202020204" pitchFamily="34" charset="0"/>
              <a:buChar char="•"/>
              <a:tabLst/>
              <a:defRPr lang="sv-SE" dirty="0"/>
            </a:lvl4pPr>
            <a:lvl5pPr marL="120642" indent="-120642">
              <a:buFont typeface="Arial" panose="020B0604020202020204" pitchFamily="34" charset="0"/>
              <a:buChar char="•"/>
              <a:tabLst/>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5">
            <a:extLst>
              <a:ext uri="{FF2B5EF4-FFF2-40B4-BE49-F238E27FC236}">
                <a16:creationId xmlns:a16="http://schemas.microsoft.com/office/drawing/2014/main" id="{6952C3F3-C11F-5648-917C-5D4D84E3C31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pic>
        <p:nvPicPr>
          <p:cNvPr id="17" name="Bildobjekt 125">
            <a:extLst>
              <a:ext uri="{FF2B5EF4-FFF2-40B4-BE49-F238E27FC236}">
                <a16:creationId xmlns:a16="http://schemas.microsoft.com/office/drawing/2014/main" id="{8357ABD9-A000-D641-A263-30F3B7879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8" name="Platshållare för text 3">
            <a:extLst>
              <a:ext uri="{FF2B5EF4-FFF2-40B4-BE49-F238E27FC236}">
                <a16:creationId xmlns:a16="http://schemas.microsoft.com/office/drawing/2014/main" id="{29393E06-8CC1-F645-B8F7-044D9455E306}"/>
              </a:ext>
            </a:extLst>
          </p:cNvPr>
          <p:cNvSpPr>
            <a:spLocks noGrp="1"/>
          </p:cNvSpPr>
          <p:nvPr>
            <p:ph type="body" sz="half" idx="10" hasCustomPrompt="1"/>
          </p:nvPr>
        </p:nvSpPr>
        <p:spPr>
          <a:xfrm>
            <a:off x="6247972" y="3471333"/>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9" name="textruta 8">
            <a:extLst>
              <a:ext uri="{FF2B5EF4-FFF2-40B4-BE49-F238E27FC236}">
                <a16:creationId xmlns:a16="http://schemas.microsoft.com/office/drawing/2014/main" id="{18F1564B-BC42-41F9-AC50-D29546A30FF7}"/>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82681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 grafik/diagram">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C5AD7AE-468D-E94D-9B9F-9648607DE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24" name="Rubrik 6">
            <a:extLst>
              <a:ext uri="{FF2B5EF4-FFF2-40B4-BE49-F238E27FC236}">
                <a16:creationId xmlns:a16="http://schemas.microsoft.com/office/drawing/2014/main" id="{573C0BAC-8928-B24E-B398-E0CD5B052440}"/>
              </a:ext>
            </a:extLst>
          </p:cNvPr>
          <p:cNvSpPr>
            <a:spLocks noGrp="1"/>
          </p:cNvSpPr>
          <p:nvPr>
            <p:ph type="title" hasCustomPrompt="1"/>
          </p:nvPr>
        </p:nvSpPr>
        <p:spPr>
          <a:xfrm>
            <a:off x="1007999" y="576000"/>
            <a:ext cx="10151411" cy="576000"/>
          </a:xfrm>
          <a:prstGeom prst="rect">
            <a:avLst/>
          </a:prstGeom>
        </p:spPr>
        <p:txBody>
          <a:bodyPr lIns="90000"/>
          <a:lstStyle>
            <a:lvl1pPr>
              <a:defRPr lang="sv-SE" dirty="0"/>
            </a:lvl1pPr>
          </a:lstStyle>
          <a:p>
            <a:r>
              <a:rPr lang="sv-SE" dirty="0"/>
              <a:t>Rubrik</a:t>
            </a:r>
          </a:p>
        </p:txBody>
      </p:sp>
      <p:sp>
        <p:nvSpPr>
          <p:cNvPr id="25" name="Platshållare för bild 14">
            <a:extLst>
              <a:ext uri="{FF2B5EF4-FFF2-40B4-BE49-F238E27FC236}">
                <a16:creationId xmlns:a16="http://schemas.microsoft.com/office/drawing/2014/main" id="{A598AA3A-D196-C543-8418-6851E54D09B8}"/>
              </a:ext>
            </a:extLst>
          </p:cNvPr>
          <p:cNvSpPr>
            <a:spLocks noGrp="1" noChangeAspect="1"/>
          </p:cNvSpPr>
          <p:nvPr>
            <p:ph type="pic" sz="quarter" idx="10" hasCustomPrompt="1"/>
          </p:nvPr>
        </p:nvSpPr>
        <p:spPr>
          <a:xfrm>
            <a:off x="1007999" y="1480457"/>
            <a:ext cx="10151412" cy="4416491"/>
          </a:xfrm>
          <a:prstGeom prst="rect">
            <a:avLst/>
          </a:prstGeom>
        </p:spPr>
        <p:txBody>
          <a:bodyPr/>
          <a:lstStyle>
            <a:lvl1pPr marL="0" indent="0" algn="ctr">
              <a:buNone/>
              <a:defRPr lang="sv-SE" dirty="0"/>
            </a:lvl1pPr>
          </a:lstStyle>
          <a:p>
            <a:r>
              <a:rPr lang="sv-SE" dirty="0"/>
              <a:t>Grafik/diagram etc.</a:t>
            </a:r>
          </a:p>
        </p:txBody>
      </p:sp>
      <p:sp>
        <p:nvSpPr>
          <p:cNvPr id="6" name="textruta 5">
            <a:extLst>
              <a:ext uri="{FF2B5EF4-FFF2-40B4-BE49-F238E27FC236}">
                <a16:creationId xmlns:a16="http://schemas.microsoft.com/office/drawing/2014/main" id="{30902EEA-AEEA-4247-B60D-503FFB5F8B7E}"/>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284976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18" name="Frihandsfigur: Form 17">
            <a:extLst>
              <a:ext uri="{FF2B5EF4-FFF2-40B4-BE49-F238E27FC236}">
                <a16:creationId xmlns:a16="http://schemas.microsoft.com/office/drawing/2014/main" id="{1F3924AB-493D-4BD3-B0A3-E3FFDFA40EC2}"/>
              </a:ext>
            </a:extLst>
          </p:cNvPr>
          <p:cNvSpPr>
            <a:spLocks noChangeAspect="1"/>
          </p:cNvSpPr>
          <p:nvPr userDrawn="1"/>
        </p:nvSpPr>
        <p:spPr>
          <a:xfrm rot="16200000" flipV="1">
            <a:off x="576937" y="4396247"/>
            <a:ext cx="1884817" cy="3038689"/>
          </a:xfrm>
          <a:custGeom>
            <a:avLst/>
            <a:gdLst>
              <a:gd name="connsiteX0" fmla="*/ 1884817 w 1884817"/>
              <a:gd name="connsiteY0" fmla="*/ 2903297 h 3038689"/>
              <a:gd name="connsiteX1" fmla="*/ 219890 w 1884817"/>
              <a:gd name="connsiteY1" fmla="*/ 105927 h 3038689"/>
              <a:gd name="connsiteX2" fmla="*/ 0 w 1884817"/>
              <a:gd name="connsiteY2" fmla="*/ 0 h 3038689"/>
              <a:gd name="connsiteX3" fmla="*/ 0 w 1884817"/>
              <a:gd name="connsiteY3" fmla="*/ 1344874 h 3038689"/>
              <a:gd name="connsiteX4" fmla="*/ 137202 w 1884817"/>
              <a:gd name="connsiteY4" fmla="*/ 1469570 h 3038689"/>
              <a:gd name="connsiteX5" fmla="*/ 731071 w 1884817"/>
              <a:gd name="connsiteY5" fmla="*/ 2903297 h 3038689"/>
              <a:gd name="connsiteX6" fmla="*/ 724234 w 1884817"/>
              <a:gd name="connsiteY6" fmla="*/ 3038689 h 3038689"/>
              <a:gd name="connsiteX7" fmla="*/ 1881394 w 1884817"/>
              <a:gd name="connsiteY7" fmla="*/ 3038689 h 303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817" h="3038689">
                <a:moveTo>
                  <a:pt x="1884817" y="2903297"/>
                </a:moveTo>
                <a:cubicBezTo>
                  <a:pt x="1884817" y="1695355"/>
                  <a:pt x="1211596" y="644653"/>
                  <a:pt x="219890" y="105927"/>
                </a:cubicBezTo>
                <a:lnTo>
                  <a:pt x="0" y="0"/>
                </a:lnTo>
                <a:lnTo>
                  <a:pt x="0" y="1344874"/>
                </a:lnTo>
                <a:lnTo>
                  <a:pt x="137202" y="1469570"/>
                </a:lnTo>
                <a:cubicBezTo>
                  <a:pt x="504125" y="1836493"/>
                  <a:pt x="731071" y="2343392"/>
                  <a:pt x="731071" y="2903297"/>
                </a:cubicBezTo>
                <a:lnTo>
                  <a:pt x="724234" y="3038689"/>
                </a:lnTo>
                <a:lnTo>
                  <a:pt x="1881394" y="3038689"/>
                </a:lnTo>
                <a:close/>
              </a:path>
            </a:pathLst>
          </a:custGeom>
          <a:solidFill>
            <a:schemeClr val="accent2">
              <a:lumMod val="40000"/>
              <a:lumOff val="6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8" name="textruta 7">
            <a:extLst>
              <a:ext uri="{FF2B5EF4-FFF2-40B4-BE49-F238E27FC236}">
                <a16:creationId xmlns:a16="http://schemas.microsoft.com/office/drawing/2014/main" id="{E222C745-2B4E-441B-94FB-B334EF9DD8B4}"/>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3963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pic>
        <p:nvPicPr>
          <p:cNvPr id="4" name="Bildobjekt 17">
            <a:extLst>
              <a:ext uri="{FF2B5EF4-FFF2-40B4-BE49-F238E27FC236}">
                <a16:creationId xmlns:a16="http://schemas.microsoft.com/office/drawing/2014/main" id="{4AF63DEC-A113-C748-B054-84B890B0B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7" name="Rubrik 1">
            <a:extLst>
              <a:ext uri="{FF2B5EF4-FFF2-40B4-BE49-F238E27FC236}">
                <a16:creationId xmlns:a16="http://schemas.microsoft.com/office/drawing/2014/main" id="{717A6FA2-E812-014E-B26C-B733AFE7DD83}"/>
              </a:ext>
            </a:extLst>
          </p:cNvPr>
          <p:cNvSpPr>
            <a:spLocks noGrp="1"/>
          </p:cNvSpPr>
          <p:nvPr>
            <p:ph type="title" hasCustomPrompt="1"/>
          </p:nvPr>
        </p:nvSpPr>
        <p:spPr>
          <a:xfrm>
            <a:off x="4982400" y="1243200"/>
            <a:ext cx="3604800" cy="532800"/>
          </a:xfrm>
          <a:prstGeom prst="rect">
            <a:avLst/>
          </a:prstGeom>
        </p:spPr>
        <p:txBody>
          <a:bodyPr/>
          <a:lstStyle>
            <a:lvl1pPr>
              <a:defRPr lang="en-GB" dirty="0"/>
            </a:lvl1pPr>
          </a:lstStyle>
          <a:p>
            <a:r>
              <a:rPr lang="sv-SE" dirty="0"/>
              <a:t>Rubrik</a:t>
            </a:r>
            <a:endParaRPr lang="en-GB" dirty="0"/>
          </a:p>
        </p:txBody>
      </p:sp>
      <p:sp>
        <p:nvSpPr>
          <p:cNvPr id="10" name="Frihandsfigur: Form 9">
            <a:extLst>
              <a:ext uri="{FF2B5EF4-FFF2-40B4-BE49-F238E27FC236}">
                <a16:creationId xmlns:a16="http://schemas.microsoft.com/office/drawing/2014/main" id="{29A9FAA5-F1A0-4F93-A1D4-AEA300AB8B89}"/>
              </a:ext>
            </a:extLst>
          </p:cNvPr>
          <p:cNvSpPr/>
          <p:nvPr/>
        </p:nvSpPr>
        <p:spPr>
          <a:xfrm>
            <a:off x="5" y="1281600"/>
            <a:ext cx="3621015" cy="5576400"/>
          </a:xfrm>
          <a:custGeom>
            <a:avLst/>
            <a:gdLst>
              <a:gd name="connsiteX0" fmla="*/ 0 w 2715761"/>
              <a:gd name="connsiteY0" fmla="*/ 0 h 4182300"/>
              <a:gd name="connsiteX1" fmla="*/ 133026 w 2715761"/>
              <a:gd name="connsiteY1" fmla="*/ 37775 h 4182300"/>
              <a:gd name="connsiteX2" fmla="*/ 2715761 w 2715761"/>
              <a:gd name="connsiteY2" fmla="*/ 3548326 h 4182300"/>
              <a:gd name="connsiteX3" fmla="*/ 2673408 w 2715761"/>
              <a:gd name="connsiteY3" fmla="*/ 4108116 h 4182300"/>
              <a:gd name="connsiteX4" fmla="*/ 2660160 w 2715761"/>
              <a:gd name="connsiteY4" fmla="*/ 4182300 h 4182300"/>
              <a:gd name="connsiteX5" fmla="*/ 1293485 w 2715761"/>
              <a:gd name="connsiteY5" fmla="*/ 4182300 h 4182300"/>
              <a:gd name="connsiteX6" fmla="*/ 1335096 w 2715761"/>
              <a:gd name="connsiteY6" fmla="*/ 4020470 h 4182300"/>
              <a:gd name="connsiteX7" fmla="*/ 1382692 w 2715761"/>
              <a:gd name="connsiteY7" fmla="*/ 3548326 h 4182300"/>
              <a:gd name="connsiteX8" fmla="*/ 156642 w 2715761"/>
              <a:gd name="connsiteY8" fmla="*/ 1488343 h 4182300"/>
              <a:gd name="connsiteX9" fmla="*/ 0 w 2715761"/>
              <a:gd name="connsiteY9" fmla="*/ 1412885 h 418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5761" h="4182300">
                <a:moveTo>
                  <a:pt x="0" y="0"/>
                </a:moveTo>
                <a:lnTo>
                  <a:pt x="133026" y="37775"/>
                </a:lnTo>
                <a:cubicBezTo>
                  <a:pt x="1629332" y="503175"/>
                  <a:pt x="2715761" y="1898876"/>
                  <a:pt x="2715761" y="3548326"/>
                </a:cubicBezTo>
                <a:cubicBezTo>
                  <a:pt x="2715761" y="3738648"/>
                  <a:pt x="2701297" y="3925590"/>
                  <a:pt x="2673408" y="4108116"/>
                </a:cubicBezTo>
                <a:lnTo>
                  <a:pt x="2660160" y="4182300"/>
                </a:lnTo>
                <a:lnTo>
                  <a:pt x="1293485" y="4182300"/>
                </a:lnTo>
                <a:lnTo>
                  <a:pt x="1335096" y="4020470"/>
                </a:lnTo>
                <a:cubicBezTo>
                  <a:pt x="1366303" y="3867963"/>
                  <a:pt x="1382692" y="3710059"/>
                  <a:pt x="1382692" y="3548326"/>
                </a:cubicBezTo>
                <a:cubicBezTo>
                  <a:pt x="1382692" y="2658798"/>
                  <a:pt x="886932" y="1885061"/>
                  <a:pt x="156642" y="1488343"/>
                </a:cubicBezTo>
                <a:lnTo>
                  <a:pt x="0" y="1412885"/>
                </a:lnTo>
                <a:close/>
              </a:path>
            </a:pathLst>
          </a:custGeom>
          <a:solidFill>
            <a:schemeClr val="accent3">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6" name="Platshållare för text 4">
            <a:extLst>
              <a:ext uri="{FF2B5EF4-FFF2-40B4-BE49-F238E27FC236}">
                <a16:creationId xmlns:a16="http://schemas.microsoft.com/office/drawing/2014/main" id="{29BBF308-3633-47D2-B114-B5D8D092A627}"/>
              </a:ext>
            </a:extLst>
          </p:cNvPr>
          <p:cNvSpPr>
            <a:spLocks noGrp="1"/>
          </p:cNvSpPr>
          <p:nvPr>
            <p:ph type="body" sz="quarter" idx="10"/>
          </p:nvPr>
        </p:nvSpPr>
        <p:spPr>
          <a:xfrm>
            <a:off x="4983162" y="1776413"/>
            <a:ext cx="6142037" cy="4505854"/>
          </a:xfrm>
        </p:spPr>
        <p:txBody>
          <a:bodyPr/>
          <a:lstStyle>
            <a:lvl1pPr>
              <a:spcBef>
                <a:spcPts val="1800"/>
              </a:spcBef>
              <a:tabLst>
                <a:tab pos="5740400" algn="r"/>
              </a:tabLst>
              <a:defRPr>
                <a:solidFill>
                  <a:schemeClr val="tx1"/>
                </a:solidFill>
              </a:defRPr>
            </a:lvl1pPr>
            <a:lvl2pPr>
              <a:spcBef>
                <a:spcPts val="0"/>
              </a:spcBef>
              <a:tabLst>
                <a:tab pos="5740400" algn="r"/>
              </a:tabLst>
              <a:defRPr sz="1600" b="0">
                <a:solidFill>
                  <a:schemeClr val="tx1"/>
                </a:solidFill>
                <a:latin typeface="+mn-lt"/>
              </a:defRPr>
            </a:lvl2pPr>
            <a:lvl3pPr>
              <a:tabLst>
                <a:tab pos="5740400" algn="r"/>
              </a:tabLst>
              <a:defRPr/>
            </a:lvl3pPr>
            <a:lvl4pPr marL="355600" indent="0">
              <a:buNone/>
              <a:tabLst>
                <a:tab pos="5740400" algn="r"/>
              </a:tabLst>
              <a:defRPr sz="1400"/>
            </a:lvl4pPr>
            <a:lvl5pPr marL="541338" indent="0">
              <a:buNone/>
              <a:tabLst>
                <a:tab pos="5740400" algn="r"/>
              </a:tabLs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4571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npassad layout utan O">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6" name="textruta 5">
            <a:extLst>
              <a:ext uri="{FF2B5EF4-FFF2-40B4-BE49-F238E27FC236}">
                <a16:creationId xmlns:a16="http://schemas.microsoft.com/office/drawing/2014/main" id="{DC84A0AB-2A70-424A-AD92-EE9336FF5A1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4133835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8DEAEF1-23D6-450E-BC98-57D9C3FD3D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3" name="textruta 2">
            <a:extLst>
              <a:ext uri="{FF2B5EF4-FFF2-40B4-BE49-F238E27FC236}">
                <a16:creationId xmlns:a16="http://schemas.microsoft.com/office/drawing/2014/main" id="{D6A61BF7-2EF1-450B-8F2D-CE814AC7D343}"/>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85950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pitelavdelare Duv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00" dirty="0">
                <a:solidFill>
                  <a:schemeClr val="bg1"/>
                </a:solidFill>
              </a:defRPr>
            </a:lvl1pPr>
          </a:lstStyle>
          <a:p>
            <a:r>
              <a:rPr lang="sv-SE" dirty="0"/>
              <a:t>Rubrik</a:t>
            </a:r>
            <a:endParaRPr lang="en-GB" dirty="0"/>
          </a:p>
        </p:txBody>
      </p:sp>
      <p:sp>
        <p:nvSpPr>
          <p:cNvPr id="6" name="textruta 5">
            <a:extLst>
              <a:ext uri="{FF2B5EF4-FFF2-40B4-BE49-F238E27FC236}">
                <a16:creationId xmlns:a16="http://schemas.microsoft.com/office/drawing/2014/main" id="{2B8A13DE-15FC-4E07-929E-8EF2CF626F8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7155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pitelavdelare Dahli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E59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C7134F43-F5CE-41CA-B3BB-6308D63DD57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20748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avdelare Syre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9F9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F735F88B-4F71-4D46-8490-38CE522B0403}"/>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8602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pitelavdelare Pistag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8CD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ABD39A5F-8A02-49E7-9E81-A72ED3890D86}"/>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283392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pitelavdelare bild Duv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3D52AB3-7920-2D4E-A79B-FD13ECF8A173}"/>
              </a:ext>
            </a:extLst>
          </p:cNvPr>
          <p:cNvPicPr>
            <a:picLocks/>
          </p:cNvPicPr>
          <p:nvPr/>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9" name="Rektangel 8">
            <a:extLst>
              <a:ext uri="{FF2B5EF4-FFF2-40B4-BE49-F238E27FC236}">
                <a16:creationId xmlns:a16="http://schemas.microsoft.com/office/drawing/2014/main" id="{354FCF22-3B9E-41CB-8DB0-AC9F7446B9E8}"/>
              </a:ext>
            </a:extLst>
          </p:cNvPr>
          <p:cNvSpPr>
            <a:spLocks/>
          </p:cNvSpPr>
          <p:nvPr userDrawn="1"/>
        </p:nvSpPr>
        <p:spPr>
          <a:xfrm>
            <a:off x="192000" y="192001"/>
            <a:ext cx="11808000" cy="6475200"/>
          </a:xfrm>
          <a:prstGeom prst="rect">
            <a:avLst/>
          </a:prstGeom>
          <a:solidFill>
            <a:srgbClr val="5F8CA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5416AB8B-9E81-4566-971A-C99981F8E389}"/>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86599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apitelavdelare bild Dahlia">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2100321-7825-48F8-8DFC-EFC1ACB5E152}"/>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D0C89FC0-C76E-4F29-A05A-57AF83A13C8C}"/>
              </a:ext>
            </a:extLst>
          </p:cNvPr>
          <p:cNvSpPr>
            <a:spLocks/>
          </p:cNvSpPr>
          <p:nvPr userDrawn="1"/>
        </p:nvSpPr>
        <p:spPr>
          <a:xfrm>
            <a:off x="192000" y="192001"/>
            <a:ext cx="11808000" cy="64752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387783D2-160A-4F0A-8B0D-E24678E356BC}"/>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01805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pitelavdelare bild Syren">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F49361E-EEF2-4FC3-8774-A59FAC02B18B}"/>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2881739B-3533-4894-A15E-C79D1059A459}"/>
              </a:ext>
            </a:extLst>
          </p:cNvPr>
          <p:cNvSpPr>
            <a:spLocks/>
          </p:cNvSpPr>
          <p:nvPr userDrawn="1"/>
        </p:nvSpPr>
        <p:spPr>
          <a:xfrm>
            <a:off x="192000" y="192001"/>
            <a:ext cx="11808000" cy="64752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2929E3D0-1CA0-413B-BE99-ECB57AA9A6E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26559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7875BDD-1278-422F-B1EA-4A33EA6F811F}"/>
              </a:ext>
            </a:extLst>
          </p:cNvPr>
          <p:cNvSpPr>
            <a:spLocks noGrp="1"/>
          </p:cNvSpPr>
          <p:nvPr>
            <p:ph type="title"/>
          </p:nvPr>
        </p:nvSpPr>
        <p:spPr>
          <a:xfrm>
            <a:off x="838200" y="662100"/>
            <a:ext cx="10515600" cy="733209"/>
          </a:xfrm>
          <a:prstGeom prst="rect">
            <a:avLst/>
          </a:prstGeom>
        </p:spPr>
        <p:txBody>
          <a:bodyPr vert="horz" lIns="91440" tIns="45720" rIns="91440" bIns="45720" rtlCol="0" anchor="b">
            <a:noAutofit/>
          </a:bodyPr>
          <a:lstStyle/>
          <a:p>
            <a:pPr lvl="0"/>
            <a:r>
              <a:rPr lang="sv-SE" dirty="0"/>
              <a:t>Rubrikformat i mall</a:t>
            </a:r>
          </a:p>
        </p:txBody>
      </p:sp>
      <p:sp>
        <p:nvSpPr>
          <p:cNvPr id="4" name="Platshållare för text 3">
            <a:extLst>
              <a:ext uri="{FF2B5EF4-FFF2-40B4-BE49-F238E27FC236}">
                <a16:creationId xmlns:a16="http://schemas.microsoft.com/office/drawing/2014/main" id="{A6D5A22F-381B-441F-AC1F-F59AB2572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0"/>
            <a:endParaRPr lang="sv-SE" dirty="0"/>
          </a:p>
        </p:txBody>
      </p:sp>
    </p:spTree>
    <p:extLst>
      <p:ext uri="{BB962C8B-B14F-4D97-AF65-F5344CB8AC3E}">
        <p14:creationId xmlns:p14="http://schemas.microsoft.com/office/powerpoint/2010/main" val="15156579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6" r:id="rId13"/>
    <p:sldLayoutId id="2147483674" r:id="rId14"/>
    <p:sldLayoutId id="2147483675" r:id="rId15"/>
    <p:sldLayoutId id="2147483676" r:id="rId16"/>
    <p:sldLayoutId id="2147483677" r:id="rId17"/>
    <p:sldLayoutId id="2147483684" r:id="rId18"/>
    <p:sldLayoutId id="2147483685" r:id="rId19"/>
    <p:sldLayoutId id="2147483687" r:id="rId20"/>
    <p:sldLayoutId id="2147483688" r:id="rId21"/>
  </p:sldLayoutIdLst>
  <p:txStyles>
    <p:titleStyle>
      <a:lvl1pPr algn="l" defTabSz="1219110" rtl="0" eaLnBrk="1" latinLnBrk="0" hangingPunct="1">
        <a:lnSpc>
          <a:spcPct val="90000"/>
        </a:lnSpc>
        <a:spcBef>
          <a:spcPct val="0"/>
        </a:spcBef>
        <a:buNone/>
        <a:defRPr lang="sv-SE" sz="3000" kern="1200" baseline="0" dirty="0">
          <a:solidFill>
            <a:schemeClr val="tx1"/>
          </a:solidFill>
          <a:latin typeface="+mj-lt"/>
          <a:ea typeface="+mj-ea"/>
          <a:cs typeface="+mj-cs"/>
        </a:defRPr>
      </a:lvl1pPr>
    </p:titleStyle>
    <p:bodyStyle>
      <a:lvl1pPr marL="0" indent="0" algn="l" defTabSz="1219140" rtl="0" eaLnBrk="1" latinLnBrk="0" hangingPunct="1">
        <a:lnSpc>
          <a:spcPct val="100000"/>
        </a:lnSpc>
        <a:spcBef>
          <a:spcPts val="600"/>
        </a:spcBef>
        <a:spcAft>
          <a:spcPts val="600"/>
        </a:spcAft>
        <a:buFont typeface="Arial" panose="020B0604020202020204" pitchFamily="34" charset="0"/>
        <a:buNone/>
        <a:defRPr lang="sv-SE" sz="1600" kern="1200" dirty="0">
          <a:solidFill>
            <a:schemeClr val="tx1"/>
          </a:solidFill>
          <a:latin typeface="+mn-lt"/>
          <a:ea typeface="+mn-ea"/>
          <a:cs typeface="+mn-cs"/>
        </a:defRPr>
      </a:lvl1pPr>
      <a:lvl2pPr marL="0" indent="0" algn="l" defTabSz="1219140" rtl="0" eaLnBrk="1" latinLnBrk="0" hangingPunct="1">
        <a:lnSpc>
          <a:spcPct val="100000"/>
        </a:lnSpc>
        <a:spcBef>
          <a:spcPts val="1800"/>
        </a:spcBef>
        <a:spcAft>
          <a:spcPts val="600"/>
        </a:spcAft>
        <a:buFont typeface="Arial" panose="020B0604020202020204" pitchFamily="34" charset="0"/>
        <a:buNone/>
        <a:defRPr lang="sv-SE" sz="1800" b="1" kern="1200" dirty="0">
          <a:solidFill>
            <a:schemeClr val="tx1"/>
          </a:solidFill>
          <a:latin typeface="+mj-lt"/>
          <a:ea typeface="+mn-ea"/>
          <a:cs typeface="+mn-cs"/>
        </a:defRPr>
      </a:lvl2pPr>
      <a:lvl3pPr marL="0" indent="0" algn="l" defTabSz="1219140" rtl="0" eaLnBrk="1" latinLnBrk="0" hangingPunct="1">
        <a:lnSpc>
          <a:spcPct val="100000"/>
        </a:lnSpc>
        <a:spcBef>
          <a:spcPts val="0"/>
        </a:spcBef>
        <a:spcAft>
          <a:spcPts val="600"/>
        </a:spcAft>
        <a:buFont typeface="Arial" panose="020B0604020202020204" pitchFamily="34" charset="0"/>
        <a:buNone/>
        <a:defRPr lang="sv-SE" sz="1400" kern="1200" dirty="0">
          <a:solidFill>
            <a:schemeClr val="tx1"/>
          </a:solidFill>
          <a:latin typeface="+mn-lt"/>
          <a:ea typeface="+mn-ea"/>
          <a:cs typeface="+mn-cs"/>
        </a:defRPr>
      </a:lvl3pPr>
      <a:lvl4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600" kern="1200" dirty="0">
          <a:solidFill>
            <a:schemeClr val="tx1"/>
          </a:solidFill>
          <a:latin typeface="+mn-lt"/>
          <a:ea typeface="+mn-ea"/>
          <a:cs typeface="+mn-cs"/>
        </a:defRPr>
      </a:lvl4pPr>
      <a:lvl5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400" kern="1200" dirty="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99591752-96B3-4FBC-93B0-80DBBEA7D556}"/>
              </a:ext>
            </a:extLst>
          </p:cNvPr>
          <p:cNvSpPr>
            <a:spLocks noGrp="1"/>
          </p:cNvSpPr>
          <p:nvPr>
            <p:ph type="body" sz="half" idx="12"/>
          </p:nvPr>
        </p:nvSpPr>
        <p:spPr>
          <a:xfrm>
            <a:off x="9803718" y="5976480"/>
            <a:ext cx="1497254" cy="321120"/>
          </a:xfrm>
        </p:spPr>
        <p:txBody>
          <a:bodyPr/>
          <a:lstStyle/>
          <a:p>
            <a:r>
              <a:rPr lang="sv-SE" dirty="0"/>
              <a:t>Oktober 2018</a:t>
            </a:r>
          </a:p>
        </p:txBody>
      </p:sp>
      <p:sp>
        <p:nvSpPr>
          <p:cNvPr id="6" name="Platshållare för text 5">
            <a:extLst>
              <a:ext uri="{FF2B5EF4-FFF2-40B4-BE49-F238E27FC236}">
                <a16:creationId xmlns:a16="http://schemas.microsoft.com/office/drawing/2014/main" id="{706B1BFE-B965-43FD-B18A-4C00827B3E7E}"/>
              </a:ext>
            </a:extLst>
          </p:cNvPr>
          <p:cNvSpPr>
            <a:spLocks noGrp="1"/>
          </p:cNvSpPr>
          <p:nvPr>
            <p:ph type="body" sz="half" idx="2"/>
          </p:nvPr>
        </p:nvSpPr>
        <p:spPr>
          <a:xfrm>
            <a:off x="7066845" y="3615269"/>
            <a:ext cx="4112983" cy="485793"/>
          </a:xfrm>
        </p:spPr>
        <p:txBody>
          <a:bodyPr/>
          <a:lstStyle/>
          <a:p>
            <a:r>
              <a:rPr lang="sv-SE" sz="2000" dirty="0"/>
              <a:t>Daglig verksamhet,  2018</a:t>
            </a:r>
          </a:p>
        </p:txBody>
      </p:sp>
      <p:sp>
        <p:nvSpPr>
          <p:cNvPr id="7" name="Rubrik 6">
            <a:extLst>
              <a:ext uri="{FF2B5EF4-FFF2-40B4-BE49-F238E27FC236}">
                <a16:creationId xmlns:a16="http://schemas.microsoft.com/office/drawing/2014/main" id="{7E3DB36D-8794-4281-9290-42C584B4D803}"/>
              </a:ext>
            </a:extLst>
          </p:cNvPr>
          <p:cNvSpPr>
            <a:spLocks noGrp="1"/>
          </p:cNvSpPr>
          <p:nvPr>
            <p:ph type="title"/>
          </p:nvPr>
        </p:nvSpPr>
        <p:spPr>
          <a:xfrm>
            <a:off x="5259265" y="2320761"/>
            <a:ext cx="6041707" cy="1325033"/>
          </a:xfrm>
        </p:spPr>
        <p:txBody>
          <a:bodyPr/>
          <a:lstStyle/>
          <a:p>
            <a:r>
              <a:rPr lang="sv-SE" sz="6600" dirty="0"/>
              <a:t>Nacka Kommun </a:t>
            </a:r>
            <a:br>
              <a:rPr lang="sv-SE" sz="6600" dirty="0"/>
            </a:br>
            <a:r>
              <a:rPr lang="sv-SE" sz="6600" dirty="0"/>
              <a:t>LSS</a:t>
            </a:r>
          </a:p>
        </p:txBody>
      </p:sp>
      <p:sp>
        <p:nvSpPr>
          <p:cNvPr id="8" name="Platshållare för text 5">
            <a:extLst>
              <a:ext uri="{FF2B5EF4-FFF2-40B4-BE49-F238E27FC236}">
                <a16:creationId xmlns:a16="http://schemas.microsoft.com/office/drawing/2014/main" id="{9E7CA097-5B9E-478B-93DA-3617A8E305F3}"/>
              </a:ext>
            </a:extLst>
          </p:cNvPr>
          <p:cNvSpPr txBox="1">
            <a:spLocks/>
          </p:cNvSpPr>
          <p:nvPr/>
        </p:nvSpPr>
        <p:spPr>
          <a:xfrm>
            <a:off x="7311115" y="4058653"/>
            <a:ext cx="3989857" cy="485793"/>
          </a:xfrm>
          <a:prstGeom prst="rect">
            <a:avLst/>
          </a:prstGeom>
        </p:spPr>
        <p:txBody>
          <a:bodyPr vert="horz" lIns="91440" tIns="45720" rIns="91440" bIns="45720" rtlCol="0">
            <a:noAutofit/>
          </a:bodyPr>
          <a:lstStyle>
            <a:lvl1pPr marL="0" indent="0" algn="r" defTabSz="1219140" rtl="0" eaLnBrk="1" latinLnBrk="0" hangingPunct="1">
              <a:lnSpc>
                <a:spcPct val="100000"/>
              </a:lnSpc>
              <a:spcBef>
                <a:spcPts val="600"/>
              </a:spcBef>
              <a:spcAft>
                <a:spcPts val="600"/>
              </a:spcAft>
              <a:buFont typeface="Arial" panose="020B0604020202020204" pitchFamily="34" charset="0"/>
              <a:buNone/>
              <a:defRPr lang="sv-SE" sz="1600" kern="1200" dirty="0">
                <a:solidFill>
                  <a:schemeClr val="tx1"/>
                </a:solidFill>
                <a:latin typeface="+mn-lt"/>
                <a:ea typeface="+mn-ea"/>
                <a:cs typeface="+mn-cs"/>
              </a:defRPr>
            </a:lvl1pPr>
            <a:lvl2pPr marL="609555" indent="0" algn="l" defTabSz="1219140" rtl="0" eaLnBrk="1" latinLnBrk="0" hangingPunct="1">
              <a:lnSpc>
                <a:spcPct val="100000"/>
              </a:lnSpc>
              <a:spcBef>
                <a:spcPts val="1800"/>
              </a:spcBef>
              <a:spcAft>
                <a:spcPts val="600"/>
              </a:spcAft>
              <a:buFont typeface="Arial" panose="020B0604020202020204" pitchFamily="34" charset="0"/>
              <a:buNone/>
              <a:defRPr lang="sv-SE" sz="1867" b="1" kern="1200">
                <a:solidFill>
                  <a:schemeClr val="tx1"/>
                </a:solidFill>
                <a:latin typeface="+mj-lt"/>
                <a:ea typeface="+mn-ea"/>
                <a:cs typeface="+mn-cs"/>
              </a:defRPr>
            </a:lvl2pPr>
            <a:lvl3pPr marL="1219110" indent="0" algn="l" defTabSz="1219140" rtl="0" eaLnBrk="1" latinLnBrk="0" hangingPunct="1">
              <a:lnSpc>
                <a:spcPct val="100000"/>
              </a:lnSpc>
              <a:spcBef>
                <a:spcPts val="0"/>
              </a:spcBef>
              <a:spcAft>
                <a:spcPts val="600"/>
              </a:spcAft>
              <a:buFont typeface="Arial" panose="020B0604020202020204" pitchFamily="34" charset="0"/>
              <a:buNone/>
              <a:defRPr lang="sv-SE" sz="1600" kern="1200">
                <a:solidFill>
                  <a:schemeClr val="tx1"/>
                </a:solidFill>
                <a:latin typeface="+mn-lt"/>
                <a:ea typeface="+mn-ea"/>
                <a:cs typeface="+mn-cs"/>
              </a:defRPr>
            </a:lvl3pPr>
            <a:lvl4pPr marL="1828664" indent="0" algn="l" defTabSz="1219140" rtl="0" eaLnBrk="1" latinLnBrk="0" hangingPunct="1">
              <a:lnSpc>
                <a:spcPct val="100000"/>
              </a:lnSpc>
              <a:spcBef>
                <a:spcPts val="0"/>
              </a:spcBef>
              <a:spcAft>
                <a:spcPts val="300"/>
              </a:spcAft>
              <a:buFont typeface="Arial" panose="020B0604020202020204" pitchFamily="34" charset="0"/>
              <a:buNone/>
              <a:defRPr lang="sv-SE" sz="1333" kern="1200">
                <a:solidFill>
                  <a:schemeClr val="tx1"/>
                </a:solidFill>
                <a:latin typeface="+mn-lt"/>
                <a:ea typeface="+mn-ea"/>
                <a:cs typeface="+mn-cs"/>
              </a:defRPr>
            </a:lvl4pPr>
            <a:lvl5pPr marL="2438218" indent="0" algn="l" defTabSz="1219140" rtl="0" eaLnBrk="1" latinLnBrk="0" hangingPunct="1">
              <a:lnSpc>
                <a:spcPct val="100000"/>
              </a:lnSpc>
              <a:spcBef>
                <a:spcPts val="0"/>
              </a:spcBef>
              <a:spcAft>
                <a:spcPts val="300"/>
              </a:spcAft>
              <a:buFont typeface="Arial" panose="020B0604020202020204" pitchFamily="34" charset="0"/>
              <a:buNone/>
              <a:defRPr lang="sv-SE" sz="1333" kern="1200">
                <a:solidFill>
                  <a:schemeClr val="tx1"/>
                </a:solidFill>
                <a:latin typeface="+mn-lt"/>
                <a:ea typeface="+mn-ea"/>
                <a:cs typeface="+mn-cs"/>
              </a:defRPr>
            </a:lvl5pPr>
            <a:lvl6pPr marL="3047772"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327"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6880"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435"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r>
              <a:rPr lang="sv-SE" sz="1400" dirty="0" err="1"/>
              <a:t>Nytida</a:t>
            </a:r>
            <a:r>
              <a:rPr lang="sv-SE" sz="1400" dirty="0"/>
              <a:t> Cylindervägen 4, Nacka Nord</a:t>
            </a:r>
            <a:endParaRPr lang="sv-SE" sz="1200" dirty="0"/>
          </a:p>
        </p:txBody>
      </p:sp>
      <p:pic>
        <p:nvPicPr>
          <p:cNvPr id="11" name="Platshållare för bild 10">
            <a:extLst>
              <a:ext uri="{FF2B5EF4-FFF2-40B4-BE49-F238E27FC236}">
                <a16:creationId xmlns:a16="http://schemas.microsoft.com/office/drawing/2014/main" id="{C41C1DA5-2014-4348-86B4-FE05A405BD3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695" r="2695"/>
          <a:stretch>
            <a:fillRect/>
          </a:stretch>
        </p:blipFill>
        <p:spPr>
          <a:xfrm>
            <a:off x="181025" y="192000"/>
            <a:ext cx="4944132" cy="6105600"/>
          </a:xfrm>
        </p:spPr>
      </p:pic>
    </p:spTree>
    <p:extLst>
      <p:ext uri="{BB962C8B-B14F-4D97-AF65-F5344CB8AC3E}">
        <p14:creationId xmlns:p14="http://schemas.microsoft.com/office/powerpoint/2010/main" val="403478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4B77290-EED5-468F-9D90-0CD23E497098}"/>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20973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36A2C64-1B29-420F-9133-BCFB19803621}"/>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68049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812314C-AEFC-4857-8C2B-73296FA9A5E1}"/>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830561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0012000-7B10-4641-B571-87B125EA5A14}"/>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886025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88654E6-C75A-4A28-9750-82B1548C76BB}"/>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88406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0D06D3E-A918-4DCA-A5EE-D67BECDFDB61}"/>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438402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BFD0A37-5ABD-4641-AE0F-4B32D30A4283}"/>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670982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F621702-A273-43EA-9C5B-FBEA82249EE7}"/>
              </a:ext>
            </a:extLst>
          </p:cNvPr>
          <p:cNvSpPr>
            <a:spLocks noGrp="1"/>
          </p:cNvSpPr>
          <p:nvPr>
            <p:ph type="title"/>
          </p:nvPr>
        </p:nvSpPr>
        <p:spPr>
          <a:xfrm>
            <a:off x="1115728" y="1088491"/>
            <a:ext cx="7200000" cy="1147200"/>
          </a:xfrm>
        </p:spPr>
        <p:txBody>
          <a:bodyPr/>
          <a:lstStyle/>
          <a:p>
            <a:pPr algn="l"/>
            <a:r>
              <a:rPr lang="sv-SE" sz="2800" dirty="0"/>
              <a:t>Kontakt Origo Group</a:t>
            </a:r>
          </a:p>
        </p:txBody>
      </p:sp>
      <p:sp>
        <p:nvSpPr>
          <p:cNvPr id="6" name="Platshållare för text 2">
            <a:extLst>
              <a:ext uri="{FF2B5EF4-FFF2-40B4-BE49-F238E27FC236}">
                <a16:creationId xmlns:a16="http://schemas.microsoft.com/office/drawing/2014/main" id="{43279E55-096C-4752-91D6-1F6ADC754A03}"/>
              </a:ext>
            </a:extLst>
          </p:cNvPr>
          <p:cNvSpPr>
            <a:spLocks noGrp="1"/>
          </p:cNvSpPr>
          <p:nvPr/>
        </p:nvSpPr>
        <p:spPr>
          <a:xfrm>
            <a:off x="1115728" y="3899595"/>
            <a:ext cx="7200000" cy="1629484"/>
          </a:xfrm>
          <a:prstGeom prst="rect">
            <a:avLst/>
          </a:prstGeom>
        </p:spPr>
        <p:txBody>
          <a:bodyPr vert="horz" lIns="91440" tIns="45720" rIns="91440" bIns="45720" rtlCol="0">
            <a:noAutofit/>
          </a:bodyPr>
          <a:lstStyle>
            <a:lvl1pPr marL="0" indent="0" algn="l" defTabSz="914378" rtl="0" eaLnBrk="1" latinLnBrk="0" hangingPunct="1">
              <a:lnSpc>
                <a:spcPct val="100000"/>
              </a:lnSpc>
              <a:spcBef>
                <a:spcPts val="1500"/>
              </a:spcBef>
              <a:buFont typeface="Arial" panose="020B0604020202020204" pitchFamily="34" charset="0"/>
              <a:buNone/>
              <a:defRPr lang="sv-SE" sz="1350" kern="1200" dirty="0">
                <a:solidFill>
                  <a:schemeClr val="bg1"/>
                </a:solidFill>
                <a:latin typeface="+mn-lt"/>
                <a:ea typeface="+mn-ea"/>
                <a:cs typeface="+mn-cs"/>
              </a:defRPr>
            </a:lvl1pPr>
            <a:lvl2pPr marL="457178" indent="0" algn="l" defTabSz="914378" rtl="0" eaLnBrk="1" latinLnBrk="0" hangingPunct="1">
              <a:lnSpc>
                <a:spcPct val="100000"/>
              </a:lnSpc>
              <a:spcBef>
                <a:spcPts val="1800"/>
              </a:spcBef>
              <a:buFont typeface="Arial" panose="020B0604020202020204" pitchFamily="34" charset="0"/>
              <a:buNone/>
              <a:defRPr lang="sv-SE" sz="1400" b="1" kern="1200">
                <a:solidFill>
                  <a:schemeClr val="tx1"/>
                </a:solidFill>
                <a:latin typeface="+mj-lt"/>
                <a:ea typeface="+mn-ea"/>
                <a:cs typeface="+mn-cs"/>
              </a:defRPr>
            </a:lvl2pPr>
            <a:lvl3pPr marL="914355" indent="0" algn="l" defTabSz="914378" rtl="0" eaLnBrk="1" latinLnBrk="0" hangingPunct="1">
              <a:lnSpc>
                <a:spcPct val="100000"/>
              </a:lnSpc>
              <a:spcBef>
                <a:spcPts val="500"/>
              </a:spcBef>
              <a:buFont typeface="Arial" panose="020B0604020202020204" pitchFamily="34" charset="0"/>
              <a:buNone/>
              <a:defRPr lang="sv-SE" sz="1200" kern="1200">
                <a:solidFill>
                  <a:schemeClr val="tx1"/>
                </a:solidFill>
                <a:latin typeface="+mn-lt"/>
                <a:ea typeface="+mn-ea"/>
                <a:cs typeface="+mn-cs"/>
              </a:defRPr>
            </a:lvl3pPr>
            <a:lvl4pPr marL="1371532"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4pPr>
            <a:lvl5pPr marL="1828709"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5pPr>
            <a:lvl6pPr marL="2285886"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064"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240"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418"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600" dirty="0"/>
              <a:t>Vid frågor kontakta: </a:t>
            </a:r>
          </a:p>
          <a:p>
            <a:pPr lvl="1">
              <a:spcBef>
                <a:spcPts val="600"/>
              </a:spcBef>
            </a:pPr>
            <a:r>
              <a:rPr lang="sv-SE" b="0" dirty="0">
                <a:solidFill>
                  <a:schemeClr val="bg1"/>
                </a:solidFill>
              </a:rPr>
              <a:t>Peter Linsér</a:t>
            </a:r>
          </a:p>
          <a:p>
            <a:pPr lvl="1">
              <a:spcBef>
                <a:spcPts val="600"/>
              </a:spcBef>
            </a:pPr>
            <a:r>
              <a:rPr lang="sv-SE" b="0" dirty="0">
                <a:solidFill>
                  <a:schemeClr val="bg1"/>
                </a:solidFill>
              </a:rPr>
              <a:t>E-post: </a:t>
            </a:r>
            <a:r>
              <a:rPr lang="sv-SE" sz="1200" b="0" dirty="0">
                <a:solidFill>
                  <a:schemeClr val="bg1"/>
                </a:solidFill>
              </a:rPr>
              <a:t>Peter.linser@origogroup.com</a:t>
            </a:r>
          </a:p>
          <a:p>
            <a:pPr lvl="1">
              <a:spcBef>
                <a:spcPts val="600"/>
              </a:spcBef>
            </a:pPr>
            <a:r>
              <a:rPr lang="sv-SE" sz="1200" b="0" dirty="0">
                <a:solidFill>
                  <a:schemeClr val="bg1"/>
                </a:solidFill>
              </a:rPr>
              <a:t>Tel: 070-697 85 05</a:t>
            </a:r>
          </a:p>
          <a:p>
            <a:endParaRPr lang="sv-SE" sz="1600" dirty="0"/>
          </a:p>
        </p:txBody>
      </p:sp>
    </p:spTree>
    <p:extLst>
      <p:ext uri="{BB962C8B-B14F-4D97-AF65-F5344CB8AC3E}">
        <p14:creationId xmlns:p14="http://schemas.microsoft.com/office/powerpoint/2010/main" val="289929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91A01-89FA-4800-9E77-81835019652D}"/>
              </a:ext>
            </a:extLst>
          </p:cNvPr>
          <p:cNvSpPr>
            <a:spLocks noGrp="1"/>
          </p:cNvSpPr>
          <p:nvPr>
            <p:ph type="title"/>
          </p:nvPr>
        </p:nvSpPr>
        <p:spPr>
          <a:xfrm>
            <a:off x="1686045" y="881956"/>
            <a:ext cx="3604800" cy="532800"/>
          </a:xfrm>
        </p:spPr>
        <p:txBody>
          <a:bodyPr/>
          <a:lstStyle/>
          <a:p>
            <a:r>
              <a:rPr lang="sv-SE" dirty="0"/>
              <a:t>Innehåll</a:t>
            </a:r>
          </a:p>
        </p:txBody>
      </p:sp>
      <p:sp>
        <p:nvSpPr>
          <p:cNvPr id="5" name="Platshållare för text 4">
            <a:extLst>
              <a:ext uri="{FF2B5EF4-FFF2-40B4-BE49-F238E27FC236}">
                <a16:creationId xmlns:a16="http://schemas.microsoft.com/office/drawing/2014/main" id="{5A4365C5-240B-43AC-AA08-6EC26CC0113C}"/>
              </a:ext>
            </a:extLst>
          </p:cNvPr>
          <p:cNvSpPr>
            <a:spLocks noGrp="1"/>
          </p:cNvSpPr>
          <p:nvPr>
            <p:ph type="body" sz="quarter" idx="10"/>
          </p:nvPr>
        </p:nvSpPr>
        <p:spPr>
          <a:xfrm>
            <a:off x="1686046" y="1776413"/>
            <a:ext cx="9439154" cy="4505854"/>
          </a:xfrm>
        </p:spPr>
        <p:txBody>
          <a:bodyPr numCol="2" spcCol="144000"/>
          <a:lstStyle/>
          <a:p>
            <a:pPr lvl="1"/>
            <a:endParaRPr lang="sv-SE" sz="1400" b="1" dirty="0">
              <a:solidFill>
                <a:schemeClr val="tx1"/>
              </a:solidFill>
            </a:endParaRPr>
          </a:p>
          <a:p>
            <a:pPr lvl="1"/>
            <a:r>
              <a:rPr lang="sv-SE" sz="1400" b="1" dirty="0">
                <a:solidFill>
                  <a:schemeClr val="tx1"/>
                </a:solidFill>
              </a:rPr>
              <a:t>Om undersökningen	3</a:t>
            </a:r>
          </a:p>
          <a:p>
            <a:r>
              <a:rPr lang="sv-SE" sz="1400" b="1" dirty="0">
                <a:solidFill>
                  <a:schemeClr val="tx1"/>
                </a:solidFill>
              </a:rPr>
              <a:t>Resultat	</a:t>
            </a:r>
            <a:r>
              <a:rPr lang="sv-SE" sz="1400" b="1" dirty="0"/>
              <a:t>4</a:t>
            </a:r>
          </a:p>
          <a:p>
            <a:r>
              <a:rPr lang="sv-SE" sz="1400" b="1" dirty="0">
                <a:solidFill>
                  <a:schemeClr val="tx1"/>
                </a:solidFill>
              </a:rPr>
              <a:t>Kontakt 		17</a:t>
            </a:r>
          </a:p>
        </p:txBody>
      </p:sp>
    </p:spTree>
    <p:extLst>
      <p:ext uri="{BB962C8B-B14F-4D97-AF65-F5344CB8AC3E}">
        <p14:creationId xmlns:p14="http://schemas.microsoft.com/office/powerpoint/2010/main" val="238891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DE1A875-6C4B-47FA-8083-5E61B9B5C9F4}"/>
              </a:ext>
            </a:extLst>
          </p:cNvPr>
          <p:cNvSpPr>
            <a:spLocks noGrp="1"/>
          </p:cNvSpPr>
          <p:nvPr>
            <p:ph type="title"/>
          </p:nvPr>
        </p:nvSpPr>
        <p:spPr>
          <a:xfrm>
            <a:off x="960001" y="357328"/>
            <a:ext cx="5121952" cy="720153"/>
          </a:xfrm>
        </p:spPr>
        <p:txBody>
          <a:bodyPr/>
          <a:lstStyle/>
          <a:p>
            <a:r>
              <a:rPr lang="sv-SE" sz="2667" dirty="0"/>
              <a:t>Om undersökningen</a:t>
            </a:r>
          </a:p>
        </p:txBody>
      </p:sp>
      <p:sp>
        <p:nvSpPr>
          <p:cNvPr id="4" name="Platshållare för text 3">
            <a:extLst>
              <a:ext uri="{FF2B5EF4-FFF2-40B4-BE49-F238E27FC236}">
                <a16:creationId xmlns:a16="http://schemas.microsoft.com/office/drawing/2014/main" id="{7841A683-E913-4FD1-BF7D-05DC5E5A14C1}"/>
              </a:ext>
            </a:extLst>
          </p:cNvPr>
          <p:cNvSpPr>
            <a:spLocks noGrp="1"/>
          </p:cNvSpPr>
          <p:nvPr>
            <p:ph type="body" sz="half" idx="2"/>
          </p:nvPr>
        </p:nvSpPr>
        <p:spPr>
          <a:xfrm>
            <a:off x="960001" y="1301261"/>
            <a:ext cx="8804887" cy="5322824"/>
          </a:xfrm>
        </p:spPr>
        <p:txBody>
          <a:bodyPr/>
          <a:lstStyle/>
          <a:p>
            <a:r>
              <a:rPr lang="sv-SE" b="1" dirty="0"/>
              <a:t>Bakgrund och syfte</a:t>
            </a:r>
            <a:endParaRPr lang="sv-SE" dirty="0"/>
          </a:p>
          <a:p>
            <a:pPr>
              <a:lnSpc>
                <a:spcPct val="120000"/>
              </a:lnSpc>
              <a:buClr>
                <a:srgbClr val="FF0000"/>
              </a:buClr>
            </a:pPr>
            <a:r>
              <a:rPr lang="sv-SE" sz="1200" dirty="0"/>
              <a:t>Nacka kommun genomför löpande brukarundersökningar. S</a:t>
            </a:r>
            <a:r>
              <a:rPr lang="x-none" sz="1200" dirty="0"/>
              <a:t>yftet med brukarundersökningarna är att ge Socialnämnden kunskap om brukarnas uppfattning om kvaliteten på insatserna. Undersökningen ska visa om de mål som nämnden fastställt beträffande nöjdhetsgraden är uppfyllda. </a:t>
            </a:r>
            <a:r>
              <a:rPr lang="en-US" sz="1200" dirty="0"/>
              <a:t>Undersökningen är framtagen av Sveriges Kommuner och Landsting (SKL).</a:t>
            </a:r>
          </a:p>
          <a:p>
            <a:pPr>
              <a:lnSpc>
                <a:spcPct val="120000"/>
              </a:lnSpc>
              <a:buClr>
                <a:srgbClr val="FF0000"/>
              </a:buClr>
            </a:pPr>
            <a:r>
              <a:rPr lang="sv-SE" sz="1200" dirty="0"/>
              <a:t>Undersökningarna skall också tillhandahålla underlag för jämförelser mellan olika verksamhetsområden och enheter inom kommunens verksamhet för personer med funktionsnedsättningar. Jämförelser görs med tidigare undersökningsresultat och kommuner inom ramen för arbetet med Kvalitetsbarometern LSS. Undersökningarna har också som mål att stimulera till engagemang bland personalen i frågor kring kvalitet i verksamheten.</a:t>
            </a:r>
          </a:p>
          <a:p>
            <a:pPr>
              <a:lnSpc>
                <a:spcPct val="120000"/>
              </a:lnSpc>
              <a:buClr>
                <a:srgbClr val="FF0000"/>
              </a:buClr>
            </a:pPr>
            <a:r>
              <a:rPr lang="en-US" dirty="0"/>
              <a:t> </a:t>
            </a:r>
            <a:r>
              <a:rPr lang="sv-SE" dirty="0"/>
              <a:t>	</a:t>
            </a:r>
          </a:p>
          <a:p>
            <a:r>
              <a:rPr lang="sv-SE" b="1" dirty="0"/>
              <a:t>Genomförande</a:t>
            </a:r>
          </a:p>
          <a:p>
            <a:pPr>
              <a:lnSpc>
                <a:spcPct val="120000"/>
              </a:lnSpc>
              <a:buClr>
                <a:srgbClr val="FF0000"/>
              </a:buClr>
              <a:buSzPct val="110000"/>
            </a:pPr>
            <a:r>
              <a:rPr lang="sv-SE" sz="1200" dirty="0"/>
              <a:t>Undersökningen genomfördes  under veckorna 39-42. Personliga intervjuer genomfördes i boenden och dagliga verksamheter med surfplattor i första hand, men med möjlighet att även kunna besvara frågorna på en pappersenkät/ Pictogram om respondenten önskade detta.</a:t>
            </a:r>
          </a:p>
          <a:p>
            <a:pPr>
              <a:lnSpc>
                <a:spcPct val="120000"/>
              </a:lnSpc>
              <a:buClr>
                <a:srgbClr val="FF0000"/>
              </a:buClr>
              <a:buSzPct val="110000"/>
            </a:pPr>
            <a:r>
              <a:rPr lang="sv-SE" sz="1200" dirty="0"/>
              <a:t>2018 besvarades undersökning enbart av brukarna själva. 2017 besvarades undersökningen av brukarna själva, brukaren tillsammans med anhörig/god man eller enbart av anhörig/god man.</a:t>
            </a:r>
          </a:p>
          <a:p>
            <a:pPr>
              <a:lnSpc>
                <a:spcPct val="120000"/>
              </a:lnSpc>
              <a:buClr>
                <a:srgbClr val="FF0000"/>
              </a:buClr>
              <a:buSzPct val="110000"/>
            </a:pPr>
            <a:r>
              <a:rPr lang="sv-SE" sz="1200" dirty="0"/>
              <a:t>Totalt besvarades undersökningen av 107 personer vilket innebär en svarsfrekvens på 51 procent.</a:t>
            </a:r>
          </a:p>
          <a:p>
            <a:pPr>
              <a:lnSpc>
                <a:spcPct val="120000"/>
              </a:lnSpc>
              <a:buClr>
                <a:srgbClr val="FF0000"/>
              </a:buClr>
              <a:buSzPct val="110000"/>
            </a:pPr>
            <a:r>
              <a:rPr lang="sv-SE" sz="1200" dirty="0"/>
              <a:t>För denna verksamhet besvarades undersökningen av 16 personer.</a:t>
            </a:r>
          </a:p>
        </p:txBody>
      </p:sp>
    </p:spTree>
    <p:extLst>
      <p:ext uri="{BB962C8B-B14F-4D97-AF65-F5344CB8AC3E}">
        <p14:creationId xmlns:p14="http://schemas.microsoft.com/office/powerpoint/2010/main" val="87741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A7F9078-9CAA-4006-A758-8F6AC6140BD8}"/>
              </a:ext>
            </a:extLst>
          </p:cNvPr>
          <p:cNvSpPr>
            <a:spLocks noGrp="1"/>
          </p:cNvSpPr>
          <p:nvPr>
            <p:ph type="title"/>
          </p:nvPr>
        </p:nvSpPr>
        <p:spPr/>
        <p:txBody>
          <a:bodyPr/>
          <a:lstStyle/>
          <a:p>
            <a:pPr algn="ctr"/>
            <a:r>
              <a:rPr lang="sv-SE" dirty="0"/>
              <a:t>Resultat</a:t>
            </a:r>
            <a:br>
              <a:rPr lang="sv-SE" dirty="0"/>
            </a:br>
            <a:endParaRPr lang="sv-SE" dirty="0"/>
          </a:p>
        </p:txBody>
      </p:sp>
    </p:spTree>
    <p:extLst>
      <p:ext uri="{BB962C8B-B14F-4D97-AF65-F5344CB8AC3E}">
        <p14:creationId xmlns:p14="http://schemas.microsoft.com/office/powerpoint/2010/main" val="122294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43F75D5-0AF4-4498-9DD7-6D75C5CB5F82}"/>
              </a:ext>
            </a:extLst>
          </p:cNvPr>
          <p:cNvSpPr>
            <a:spLocks noGrp="1"/>
          </p:cNvSpPr>
          <p:nvPr>
            <p:ph type="title"/>
          </p:nvPr>
        </p:nvSpPr>
        <p:spPr/>
        <p:txBody>
          <a:bodyPr/>
          <a:lstStyle/>
          <a:p>
            <a:r>
              <a:rPr lang="sv-SE" dirty="0"/>
              <a:t>NKI – Nöjd Kund Index</a:t>
            </a:r>
          </a:p>
        </p:txBody>
      </p:sp>
      <p:grpSp>
        <p:nvGrpSpPr>
          <p:cNvPr id="7" name="Grupp 6">
            <a:extLst>
              <a:ext uri="{FF2B5EF4-FFF2-40B4-BE49-F238E27FC236}">
                <a16:creationId xmlns:a16="http://schemas.microsoft.com/office/drawing/2014/main" id="{DAF6EA60-F92C-4029-BEA2-7A5C774FEB62}"/>
              </a:ext>
            </a:extLst>
          </p:cNvPr>
          <p:cNvGrpSpPr/>
          <p:nvPr/>
        </p:nvGrpSpPr>
        <p:grpSpPr>
          <a:xfrm>
            <a:off x="2516698" y="2027253"/>
            <a:ext cx="3498208" cy="3694040"/>
            <a:chOff x="1560353" y="2085975"/>
            <a:chExt cx="3498208" cy="3694040"/>
          </a:xfrm>
        </p:grpSpPr>
        <p:sp>
          <p:nvSpPr>
            <p:cNvPr id="8" name="Rektangel 7">
              <a:extLst>
                <a:ext uri="{FF2B5EF4-FFF2-40B4-BE49-F238E27FC236}">
                  <a16:creationId xmlns:a16="http://schemas.microsoft.com/office/drawing/2014/main" id="{8DDAC12B-F15C-442B-BE19-E4608EE07C08}"/>
                </a:ext>
              </a:extLst>
            </p:cNvPr>
            <p:cNvSpPr/>
            <p:nvPr/>
          </p:nvSpPr>
          <p:spPr>
            <a:xfrm>
              <a:off x="1560353" y="2085975"/>
              <a:ext cx="3498208" cy="369404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a:t>
              </a: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 − NKI är ett mått på brukarnas övergripande nöjdhet med sitt boende och byggs upp av frågan nedan. </a:t>
              </a: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NKI är beräknat som ett medelvärde av respondenternas svar. Medelvärdet har indexerats till en skala 0-100.</a:t>
              </a:r>
            </a:p>
            <a:p>
              <a:pPr marL="108000" indent="-108000" algn="l">
                <a:spcBef>
                  <a:spcPts val="900"/>
                </a:spcBef>
                <a:spcAft>
                  <a:spcPts val="0"/>
                </a:spcAft>
                <a:buClr>
                  <a:schemeClr val="tx1"/>
                </a:buClr>
                <a:buFont typeface="Arial" panose="020B0604020202020204" pitchFamily="34" charset="0"/>
                <a:buChar char="-"/>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Trivs du på din dagliga verksamhet?</a:t>
              </a:r>
            </a:p>
          </p:txBody>
        </p:sp>
        <p:sp>
          <p:nvSpPr>
            <p:cNvPr id="9" name="Rektangel med rundade hörn 56">
              <a:extLst>
                <a:ext uri="{FF2B5EF4-FFF2-40B4-BE49-F238E27FC236}">
                  <a16:creationId xmlns:a16="http://schemas.microsoft.com/office/drawing/2014/main" id="{E20D89DB-0B9A-4125-90DF-2843AADA8B14}"/>
                </a:ext>
              </a:extLst>
            </p:cNvPr>
            <p:cNvSpPr/>
            <p:nvPr/>
          </p:nvSpPr>
          <p:spPr>
            <a:xfrm>
              <a:off x="1560353" y="2418387"/>
              <a:ext cx="3498208"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a:solidFill>
                    <a:schemeClr val="bg1"/>
                  </a:solidFill>
                  <a:latin typeface="Tahoma" panose="020B0604030504040204" pitchFamily="34" charset="0"/>
                  <a:ea typeface="Tahoma" panose="020B0604030504040204" pitchFamily="34" charset="0"/>
                  <a:cs typeface="Tahoma" panose="020B0604030504040204" pitchFamily="34" charset="0"/>
                </a:rPr>
                <a:t>NKI</a:t>
              </a:r>
            </a:p>
          </p:txBody>
        </p:sp>
      </p:grpSp>
      <p:sp>
        <p:nvSpPr>
          <p:cNvPr id="11" name="Rektangel med rundade hörn 56">
            <a:extLst>
              <a:ext uri="{FF2B5EF4-FFF2-40B4-BE49-F238E27FC236}">
                <a16:creationId xmlns:a16="http://schemas.microsoft.com/office/drawing/2014/main" id="{A7F4565B-2526-4CD5-A40E-DBD9335FF29B}"/>
              </a:ext>
            </a:extLst>
          </p:cNvPr>
          <p:cNvSpPr/>
          <p:nvPr/>
        </p:nvSpPr>
        <p:spPr>
          <a:xfrm>
            <a:off x="6258237" y="2359665"/>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92</a:t>
            </a:r>
          </a:p>
        </p:txBody>
      </p:sp>
      <p:sp>
        <p:nvSpPr>
          <p:cNvPr id="14" name="Rektangel 13">
            <a:extLst>
              <a:ext uri="{FF2B5EF4-FFF2-40B4-BE49-F238E27FC236}">
                <a16:creationId xmlns:a16="http://schemas.microsoft.com/office/drawing/2014/main" id="{D579FF7A-322A-4405-835B-790FBA9E3A3A}"/>
              </a:ext>
            </a:extLst>
          </p:cNvPr>
          <p:cNvSpPr/>
          <p:nvPr/>
        </p:nvSpPr>
        <p:spPr>
          <a:xfrm>
            <a:off x="6980710" y="2500268"/>
            <a:ext cx="3830043" cy="2628957"/>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2018</a:t>
            </a: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2017</a:t>
            </a:r>
          </a:p>
          <a:p>
            <a:pPr>
              <a:spcBef>
                <a:spcPts val="900"/>
              </a:spcBef>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Nytida</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Cylindervägen 4 Nacka Nord 2018</a:t>
            </a:r>
          </a:p>
          <a:p>
            <a:pPr>
              <a:spcBef>
                <a:spcPts val="900"/>
              </a:spcBef>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Nytida</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Cylindervägen 4 Nacka Nord 2017</a:t>
            </a: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ktangel med rundade hörn 56">
            <a:extLst>
              <a:ext uri="{FF2B5EF4-FFF2-40B4-BE49-F238E27FC236}">
                <a16:creationId xmlns:a16="http://schemas.microsoft.com/office/drawing/2014/main" id="{C273D54F-5DE0-4636-B4BF-DAE9BFDD8A73}"/>
              </a:ext>
            </a:extLst>
          </p:cNvPr>
          <p:cNvSpPr/>
          <p:nvPr/>
        </p:nvSpPr>
        <p:spPr>
          <a:xfrm>
            <a:off x="6259306" y="3064338"/>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89</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ktangel med rundade hörn 56">
            <a:extLst>
              <a:ext uri="{FF2B5EF4-FFF2-40B4-BE49-F238E27FC236}">
                <a16:creationId xmlns:a16="http://schemas.microsoft.com/office/drawing/2014/main" id="{D8911A38-E352-4E4F-AA99-FF096B68C4A2}"/>
              </a:ext>
            </a:extLst>
          </p:cNvPr>
          <p:cNvSpPr/>
          <p:nvPr/>
        </p:nvSpPr>
        <p:spPr>
          <a:xfrm>
            <a:off x="6257166" y="3795902"/>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94</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ktangel med rundade hörn 56">
            <a:extLst>
              <a:ext uri="{FF2B5EF4-FFF2-40B4-BE49-F238E27FC236}">
                <a16:creationId xmlns:a16="http://schemas.microsoft.com/office/drawing/2014/main" id="{C46A398E-ACD1-4F31-AE87-BEF302F80203}"/>
              </a:ext>
            </a:extLst>
          </p:cNvPr>
          <p:cNvSpPr/>
          <p:nvPr/>
        </p:nvSpPr>
        <p:spPr>
          <a:xfrm>
            <a:off x="6257166" y="4500575"/>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80</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31054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F30654E-0C35-4EAB-88E7-48CEA891D07A}"/>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28187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5496EC1-B17B-407D-8FFB-FA425FEB68A5}"/>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73388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1B70A03-664C-4F30-A0AB-F1B4F3C9E5CA}"/>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408515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06EB58E-932D-446F-9B86-C255D2924ED7}"/>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4266321285"/>
      </p:ext>
    </p:extLst>
  </p:cSld>
  <p:clrMapOvr>
    <a:masterClrMapping/>
  </p:clrMapOvr>
</p:sld>
</file>

<file path=ppt/theme/theme1.xml><?xml version="1.0" encoding="utf-8"?>
<a:theme xmlns:a="http://schemas.openxmlformats.org/drawingml/2006/main" name="Origo Group 2018 PPt">
  <a:themeElements>
    <a:clrScheme name="Origo Group 2018">
      <a:dk1>
        <a:srgbClr val="000000"/>
      </a:dk1>
      <a:lt1>
        <a:srgbClr val="FFFFFF"/>
      </a:lt1>
      <a:dk2>
        <a:srgbClr val="37414A"/>
      </a:dk2>
      <a:lt2>
        <a:srgbClr val="D3D9DE"/>
      </a:lt2>
      <a:accent1>
        <a:srgbClr val="5F8CA3"/>
      </a:accent1>
      <a:accent2>
        <a:srgbClr val="E5928E"/>
      </a:accent2>
      <a:accent3>
        <a:srgbClr val="8DDBB0"/>
      </a:accent3>
      <a:accent4>
        <a:srgbClr val="9F96C0"/>
      </a:accent4>
      <a:accent5>
        <a:srgbClr val="E3EA90"/>
      </a:accent5>
      <a:accent6>
        <a:srgbClr val="4F758C"/>
      </a:accent6>
      <a:hlink>
        <a:srgbClr val="3B5769"/>
      </a:hlink>
      <a:folHlink>
        <a:srgbClr val="3B5769"/>
      </a:folHlink>
    </a:clrScheme>
    <a:fontScheme name="Port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5928E"/>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apportmall Origo Group Tahoma.potx" id="{F94B3180-9954-450B-8730-AF046D556813}" vid="{50128075-07E0-450D-8231-21B6AFE8BA9A}"/>
    </a:ext>
  </a:extLst>
</a:theme>
</file>

<file path=docProps/app.xml><?xml version="1.0" encoding="utf-8"?>
<Properties xmlns="http://schemas.openxmlformats.org/officeDocument/2006/extended-properties" xmlns:vt="http://schemas.openxmlformats.org/officeDocument/2006/docPropsVTypes">
  <Template>Rapport - Hyresgäster med kommunalt kontrakt</Template>
  <TotalTime>1171</TotalTime>
  <Words>228</Words>
  <Application>Microsoft Office PowerPoint</Application>
  <PresentationFormat>Bredbild</PresentationFormat>
  <Paragraphs>44</Paragraphs>
  <Slides>17</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17</vt:i4>
      </vt:variant>
    </vt:vector>
  </HeadingPairs>
  <TitlesOfParts>
    <vt:vector size="20" baseType="lpstr">
      <vt:lpstr>Arial</vt:lpstr>
      <vt:lpstr>Tahoma</vt:lpstr>
      <vt:lpstr>Origo Group 2018 PPt</vt:lpstr>
      <vt:lpstr>Nacka Kommun  LSS</vt:lpstr>
      <vt:lpstr>Innehåll</vt:lpstr>
      <vt:lpstr>Om undersökningen</vt:lpstr>
      <vt:lpstr>Resultat </vt:lpstr>
      <vt:lpstr>NKI – Nöjd Kund Index</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Kontakt Origo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Göteborgs Stad</dc:title>
  <dc:creator>Omta Moushe Ashak</dc:creator>
  <cp:lastModifiedBy>Peter Linsér</cp:lastModifiedBy>
  <cp:revision>130</cp:revision>
  <dcterms:created xsi:type="dcterms:W3CDTF">2018-09-12T13:48:56Z</dcterms:created>
  <dcterms:modified xsi:type="dcterms:W3CDTF">2018-10-17T17:15:03Z</dcterms:modified>
</cp:coreProperties>
</file>