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0" r:id="rId5"/>
    <p:sldId id="372" r:id="rId6"/>
    <p:sldId id="373" r:id="rId7"/>
    <p:sldId id="374" r:id="rId8"/>
    <p:sldId id="375" r:id="rId9"/>
    <p:sldId id="376" r:id="rId10"/>
    <p:sldId id="377" r:id="rId11"/>
    <p:sldId id="378" r:id="rId12"/>
    <p:sldId id="379" r:id="rId13"/>
    <p:sldId id="380" r:id="rId14"/>
    <p:sldId id="381" r:id="rId15"/>
    <p:sldId id="382" r:id="rId16"/>
    <p:sldId id="383" r:id="rId17"/>
    <p:sldId id="282" r:id="rId18"/>
  </p:sldIdLst>
  <p:sldSz cx="12192000" cy="6858000"/>
  <p:notesSz cx="6858000" cy="91440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F13ED8E-0359-428D-8D3B-22BC065B56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C96518F2-A59A-4E5D-A24B-C96B495F583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25608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7066845" y="3615269"/>
            <a:ext cx="4112983" cy="485793"/>
          </a:xfrm>
        </p:spPr>
        <p:txBody>
          <a:bodyPr/>
          <a:lstStyle/>
          <a:p>
            <a:r>
              <a:rPr lang="sv-SE" sz="2000" dirty="0"/>
              <a:t>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sp>
        <p:nvSpPr>
          <p:cNvPr id="8" name="Platshållare för text 5">
            <a:extLst>
              <a:ext uri="{FF2B5EF4-FFF2-40B4-BE49-F238E27FC236}">
                <a16:creationId xmlns:a16="http://schemas.microsoft.com/office/drawing/2014/main" id="{9E7CA097-5B9E-478B-93DA-3617A8E305F3}"/>
              </a:ext>
            </a:extLst>
          </p:cNvPr>
          <p:cNvSpPr txBox="1">
            <a:spLocks/>
          </p:cNvSpPr>
          <p:nvPr/>
        </p:nvSpPr>
        <p:spPr>
          <a:xfrm>
            <a:off x="7311115" y="4058653"/>
            <a:ext cx="3989857" cy="485793"/>
          </a:xfrm>
          <a:prstGeom prst="rect">
            <a:avLst/>
          </a:prstGeom>
        </p:spPr>
        <p:txBody>
          <a:bodyPr vert="horz" lIns="91440" tIns="45720" rIns="91440" bIns="45720" rtlCol="0">
            <a:noAutofit/>
          </a:bodyPr>
          <a:lstStyle>
            <a:lvl1pPr marL="0" indent="0" algn="r"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609555" indent="0" algn="l" defTabSz="1219140" rtl="0" eaLnBrk="1" latinLnBrk="0" hangingPunct="1">
              <a:lnSpc>
                <a:spcPct val="100000"/>
              </a:lnSpc>
              <a:spcBef>
                <a:spcPts val="1800"/>
              </a:spcBef>
              <a:spcAft>
                <a:spcPts val="600"/>
              </a:spcAft>
              <a:buFont typeface="Arial" panose="020B0604020202020204" pitchFamily="34" charset="0"/>
              <a:buNone/>
              <a:defRPr lang="sv-SE" sz="1867" b="1" kern="1200">
                <a:solidFill>
                  <a:schemeClr val="tx1"/>
                </a:solidFill>
                <a:latin typeface="+mj-lt"/>
                <a:ea typeface="+mn-ea"/>
                <a:cs typeface="+mn-cs"/>
              </a:defRPr>
            </a:lvl2pPr>
            <a:lvl3pPr marL="1219110" indent="0" algn="l" defTabSz="1219140" rtl="0" eaLnBrk="1" latinLnBrk="0" hangingPunct="1">
              <a:lnSpc>
                <a:spcPct val="100000"/>
              </a:lnSpc>
              <a:spcBef>
                <a:spcPts val="0"/>
              </a:spcBef>
              <a:spcAft>
                <a:spcPts val="600"/>
              </a:spcAft>
              <a:buFont typeface="Arial" panose="020B0604020202020204" pitchFamily="34" charset="0"/>
              <a:buNone/>
              <a:defRPr lang="sv-SE" sz="1600" kern="1200">
                <a:solidFill>
                  <a:schemeClr val="tx1"/>
                </a:solidFill>
                <a:latin typeface="+mn-lt"/>
                <a:ea typeface="+mn-ea"/>
                <a:cs typeface="+mn-cs"/>
              </a:defRPr>
            </a:lvl3pPr>
            <a:lvl4pPr marL="1828664"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4pPr>
            <a:lvl5pPr marL="2438218"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5pPr>
            <a:lvl6pPr marL="3047772"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327"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6880"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435"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sv-SE" sz="1400" dirty="0" err="1"/>
              <a:t>Waxö</a:t>
            </a:r>
            <a:r>
              <a:rPr lang="sv-SE" sz="1400"/>
              <a:t> Omsorg</a:t>
            </a:r>
            <a:endParaRPr lang="sv-SE" sz="1200" dirty="0"/>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45169EA-1A9E-4D71-B880-F9F7B526BAE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82126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1439707-C653-4C68-B889-0984965428F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769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883F81-DCF3-460D-B60D-6BA29DF4B4B2}"/>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31464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A9C59EC-505B-4A4D-8603-029C1F69822B}"/>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8204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467C98D-66F1-4BCD-96AE-5864C0DEBBE6}"/>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9914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B1DEE3D-84F0-4FFE-B7A4-D5D682235465}"/>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26832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7010F83-BBF4-47F6-A6C7-AC66E662F69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53031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pPr lvl="1"/>
            <a:endParaRPr lang="sv-SE" sz="1400" b="1" dirty="0">
              <a:solidFill>
                <a:schemeClr val="tx1"/>
              </a:solidFill>
            </a:endParaRPr>
          </a:p>
          <a:p>
            <a:pPr lvl="1"/>
            <a:r>
              <a:rPr lang="sv-SE" sz="1400" b="1" dirty="0">
                <a:solidFill>
                  <a:schemeClr val="tx1"/>
                </a:solidFill>
              </a:rPr>
              <a:t>Om undersökningen	3</a:t>
            </a:r>
          </a:p>
          <a:p>
            <a:r>
              <a:rPr lang="sv-SE" sz="1400" b="1" dirty="0">
                <a:solidFill>
                  <a:schemeClr val="tx1"/>
                </a:solidFill>
              </a:rPr>
              <a:t>Resultat	</a:t>
            </a:r>
            <a:r>
              <a:rPr lang="sv-SE" sz="1400" b="1" dirty="0"/>
              <a:t>4</a:t>
            </a:r>
          </a:p>
          <a:p>
            <a:r>
              <a:rPr lang="sv-SE" sz="1400" b="1" dirty="0">
                <a:solidFill>
                  <a:schemeClr val="tx1"/>
                </a:solidFill>
              </a:rPr>
              <a:t>Kontakt 	17</a:t>
            </a:r>
          </a:p>
        </p:txBody>
      </p:sp>
    </p:spTree>
    <p:extLst>
      <p:ext uri="{BB962C8B-B14F-4D97-AF65-F5344CB8AC3E}">
        <p14:creationId xmlns:p14="http://schemas.microsoft.com/office/powerpoint/2010/main" val="23889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a:p>
            <a:pPr>
              <a:lnSpc>
                <a:spcPct val="120000"/>
              </a:lnSpc>
              <a:buClr>
                <a:srgbClr val="FF0000"/>
              </a:buClr>
              <a:buSzPct val="110000"/>
            </a:pPr>
            <a:r>
              <a:rPr lang="sv-SE" sz="1200" dirty="0"/>
              <a:t>För denna verksamhet besvarades undersökningen av 10 personer.</a:t>
            </a:r>
          </a:p>
        </p:txBody>
      </p:sp>
    </p:spTree>
    <p:extLst>
      <p:ext uri="{BB962C8B-B14F-4D97-AF65-F5344CB8AC3E}">
        <p14:creationId xmlns:p14="http://schemas.microsoft.com/office/powerpoint/2010/main" val="87741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endParaRPr lang="sv-SE" dirty="0"/>
          </a:p>
        </p:txBody>
      </p:sp>
    </p:spTree>
    <p:extLst>
      <p:ext uri="{BB962C8B-B14F-4D97-AF65-F5344CB8AC3E}">
        <p14:creationId xmlns:p14="http://schemas.microsoft.com/office/powerpoint/2010/main" val="12229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262895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Waxö</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Omsorg 2018</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Waxö</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Omsorg 2017</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ktangel med rundade hörn 56">
            <a:extLst>
              <a:ext uri="{FF2B5EF4-FFF2-40B4-BE49-F238E27FC236}">
                <a16:creationId xmlns:a16="http://schemas.microsoft.com/office/drawing/2014/main" id="{D8911A38-E352-4E4F-AA99-FF096B68C4A2}"/>
              </a:ext>
            </a:extLst>
          </p:cNvPr>
          <p:cNvSpPr/>
          <p:nvPr/>
        </p:nvSpPr>
        <p:spPr>
          <a:xfrm>
            <a:off x="6257166" y="3795902"/>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95</a:t>
            </a:r>
          </a:p>
        </p:txBody>
      </p:sp>
      <p:sp>
        <p:nvSpPr>
          <p:cNvPr id="10" name="Rektangel med rundade hörn 56">
            <a:extLst>
              <a:ext uri="{FF2B5EF4-FFF2-40B4-BE49-F238E27FC236}">
                <a16:creationId xmlns:a16="http://schemas.microsoft.com/office/drawing/2014/main" id="{C46A398E-ACD1-4F31-AE87-BEF302F80203}"/>
              </a:ext>
            </a:extLst>
          </p:cNvPr>
          <p:cNvSpPr/>
          <p:nvPr/>
        </p:nvSpPr>
        <p:spPr>
          <a:xfrm>
            <a:off x="6257166" y="450057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100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197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326BA6F-44AA-4F65-9782-0DB91B3575C8}"/>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66026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D3EB39E-6479-491A-A655-133BB705EF3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44971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1E2A7D4-3875-472A-BB0F-384B43A7D8C2}"/>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1654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E484784-D941-42E9-A7C7-360402F1000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879422621"/>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1179</TotalTime>
  <Words>218</Words>
  <Application>Microsoft Office PowerPoint</Application>
  <PresentationFormat>Bredbild</PresentationFormat>
  <Paragraphs>44</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Tahoma</vt:lpstr>
      <vt:lpstr>Origo Group 2018 PPt</vt:lpstr>
      <vt:lpstr>Nacka Kommun  LSS</vt:lpstr>
      <vt:lpstr>Innehåll</vt:lpstr>
      <vt:lpstr>Om undersökningen</vt:lpstr>
      <vt:lpstr>Resultat </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133</cp:revision>
  <dcterms:created xsi:type="dcterms:W3CDTF">2018-09-12T13:48:56Z</dcterms:created>
  <dcterms:modified xsi:type="dcterms:W3CDTF">2018-10-17T17:17:29Z</dcterms:modified>
</cp:coreProperties>
</file>