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Annas vård och hemtjänstteam</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kommer på avtalad tid</c:v>
                </c:pt>
                <c:pt idx="1">
                  <c:v>Känner förtroende för personalen</c:v>
                </c:pt>
                <c:pt idx="2">
                  <c:v>Personalen har tillräckligt med tid för arbetet</c:v>
                </c:pt>
                <c:pt idx="3">
                  <c:v>Personalen tar hänsyn till den äldres egna åsikter och önskemål</c:v>
                </c:pt>
                <c:pt idx="4">
                  <c:v>Får bra bemötande från personalen</c:v>
                </c:pt>
              </c:strCache>
            </c:strRef>
          </c:cat>
          <c:val>
            <c:numRef>
              <c:f>Blad1!$B$2:$B$6</c:f>
              <c:numCache>
                <c:formatCode>General</c:formatCode>
                <c:ptCount val="5"/>
                <c:pt idx="0">
                  <c:v>84</c:v>
                </c:pt>
                <c:pt idx="1">
                  <c:v>85</c:v>
                </c:pt>
                <c:pt idx="2">
                  <c:v>87</c:v>
                </c:pt>
                <c:pt idx="3">
                  <c:v>88</c:v>
                </c:pt>
                <c:pt idx="4">
                  <c:v>96</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731520"/>
        <c:axId val="34733056"/>
      </c:barChart>
      <c:catAx>
        <c:axId val="34731520"/>
        <c:scaling>
          <c:orientation val="minMax"/>
        </c:scaling>
        <c:delete val="1"/>
        <c:axPos val="l"/>
        <c:numFmt formatCode="000\ 00" sourceLinked="0"/>
        <c:majorTickMark val="in"/>
        <c:minorTickMark val="none"/>
        <c:tickLblPos val="none"/>
        <c:crossAx val="34733056"/>
        <c:crosses val="autoZero"/>
        <c:auto val="1"/>
        <c:lblAlgn val="l"/>
        <c:lblOffset val="100"/>
        <c:noMultiLvlLbl val="0"/>
      </c:catAx>
      <c:valAx>
        <c:axId val="3473305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31520"/>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Annas vård och hemtjänstteam</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utför sina arbetsuppgifter bra</c:v>
                </c:pt>
                <c:pt idx="1">
                  <c:v>Vet vart man vänder sig med synpunkter och klagomål</c:v>
                </c:pt>
                <c:pt idx="2">
                  <c:v>Känner sig trygg hemma med hemtjänst</c:v>
                </c:pt>
                <c:pt idx="3">
                  <c:v>Personalen brukar informera om tillfälliga förändringar</c:v>
                </c:pt>
                <c:pt idx="4">
                  <c:v>Besväras inte av ensamhet</c:v>
                </c:pt>
              </c:strCache>
            </c:strRef>
          </c:cat>
          <c:val>
            <c:numRef>
              <c:f>Blad1!$B$2:$B$6</c:f>
              <c:numCache>
                <c:formatCode>General</c:formatCode>
                <c:ptCount val="5"/>
                <c:pt idx="0">
                  <c:v>75</c:v>
                </c:pt>
                <c:pt idx="1">
                  <c:v>75</c:v>
                </c:pt>
                <c:pt idx="2">
                  <c:v>70</c:v>
                </c:pt>
                <c:pt idx="3">
                  <c:v>66</c:v>
                </c:pt>
                <c:pt idx="4">
                  <c:v>43</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5082624"/>
        <c:axId val="35084160"/>
      </c:barChart>
      <c:catAx>
        <c:axId val="35082624"/>
        <c:scaling>
          <c:orientation val="minMax"/>
        </c:scaling>
        <c:delete val="1"/>
        <c:axPos val="l"/>
        <c:numFmt formatCode="000\ 00" sourceLinked="0"/>
        <c:majorTickMark val="in"/>
        <c:minorTickMark val="none"/>
        <c:tickLblPos val="none"/>
        <c:crossAx val="35084160"/>
        <c:crosses val="autoZero"/>
        <c:auto val="1"/>
        <c:lblAlgn val="l"/>
        <c:lblOffset val="100"/>
        <c:noMultiLvlLbl val="0"/>
      </c:catAx>
      <c:valAx>
        <c:axId val="350841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508262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Annas vård och hemtjänstteam</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58</c:v>
                </c:pt>
                <c:pt idx="1">
                  <c:v>11</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Annas vård och hemtjänstteam</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75</c:v>
                </c:pt>
                <c:pt idx="1">
                  <c:v>83</c:v>
                </c:pt>
                <c:pt idx="2">
                  <c:v>58</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35026560"/>
        <c:axId val="135028096"/>
      </c:barChart>
      <c:catAx>
        <c:axId val="135026560"/>
        <c:scaling>
          <c:orientation val="minMax"/>
        </c:scaling>
        <c:delete val="1"/>
        <c:axPos val="l"/>
        <c:numFmt formatCode="General" sourceLinked="0"/>
        <c:majorTickMark val="in"/>
        <c:minorTickMark val="none"/>
        <c:tickLblPos val="none"/>
        <c:crossAx val="135028096"/>
        <c:crosses val="autoZero"/>
        <c:auto val="1"/>
        <c:lblAlgn val="ctr"/>
        <c:lblOffset val="100"/>
        <c:noMultiLvlLbl val="0"/>
      </c:catAx>
      <c:valAx>
        <c:axId val="13502809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3502656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Annas vård och hemtjänstteam</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83</c:v>
                </c:pt>
                <c:pt idx="1">
                  <c:v>88</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35282688"/>
        <c:axId val="135284224"/>
      </c:barChart>
      <c:catAx>
        <c:axId val="135282688"/>
        <c:scaling>
          <c:orientation val="minMax"/>
        </c:scaling>
        <c:delete val="1"/>
        <c:axPos val="l"/>
        <c:numFmt formatCode="General" sourceLinked="0"/>
        <c:majorTickMark val="in"/>
        <c:minorTickMark val="none"/>
        <c:tickLblPos val="none"/>
        <c:crossAx val="135284224"/>
        <c:crosses val="autoZero"/>
        <c:auto val="1"/>
        <c:lblAlgn val="ctr"/>
        <c:lblOffset val="100"/>
        <c:noMultiLvlLbl val="0"/>
      </c:catAx>
      <c:valAx>
        <c:axId val="13528422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352826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Annas vård och hemtjänstteam</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66</c:v>
                </c:pt>
                <c:pt idx="1">
                  <c:v>87</c:v>
                </c:pt>
                <c:pt idx="2">
                  <c:v>84</c:v>
                </c:pt>
                <c:pt idx="3">
                  <c:v>75</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555840"/>
        <c:axId val="147557376"/>
      </c:barChart>
      <c:catAx>
        <c:axId val="147555840"/>
        <c:scaling>
          <c:orientation val="minMax"/>
        </c:scaling>
        <c:delete val="1"/>
        <c:axPos val="l"/>
        <c:numFmt formatCode="General" sourceLinked="0"/>
        <c:majorTickMark val="in"/>
        <c:minorTickMark val="none"/>
        <c:tickLblPos val="none"/>
        <c:crossAx val="147557376"/>
        <c:crosses val="autoZero"/>
        <c:auto val="1"/>
        <c:lblAlgn val="ctr"/>
        <c:lblOffset val="100"/>
        <c:noMultiLvlLbl val="0"/>
      </c:catAx>
      <c:valAx>
        <c:axId val="14755737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55584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Annas vård och hemtjänstteam</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7660800"/>
        <c:axId val="147662336"/>
      </c:barChart>
      <c:catAx>
        <c:axId val="147660800"/>
        <c:scaling>
          <c:orientation val="minMax"/>
        </c:scaling>
        <c:delete val="1"/>
        <c:axPos val="l"/>
        <c:numFmt formatCode="General" sourceLinked="0"/>
        <c:majorTickMark val="in"/>
        <c:minorTickMark val="none"/>
        <c:tickLblPos val="none"/>
        <c:crossAx val="147662336"/>
        <c:crosses val="autoZero"/>
        <c:auto val="1"/>
        <c:lblAlgn val="ctr"/>
        <c:lblOffset val="100"/>
        <c:noMultiLvlLbl val="0"/>
      </c:catAx>
      <c:valAx>
        <c:axId val="14766233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660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Annas vård och hemtjänstteam</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80</c:v>
                </c:pt>
                <c:pt idx="1">
                  <c:v>43</c:v>
                </c:pt>
                <c:pt idx="2">
                  <c:v>85</c:v>
                </c:pt>
                <c:pt idx="3">
                  <c:v>70</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7747968"/>
        <c:axId val="147749504"/>
      </c:barChart>
      <c:catAx>
        <c:axId val="147747968"/>
        <c:scaling>
          <c:orientation val="minMax"/>
        </c:scaling>
        <c:delete val="1"/>
        <c:axPos val="l"/>
        <c:numFmt formatCode="General" sourceLinked="0"/>
        <c:majorTickMark val="in"/>
        <c:minorTickMark val="none"/>
        <c:tickLblPos val="none"/>
        <c:crossAx val="147749504"/>
        <c:crosses val="autoZero"/>
        <c:auto val="1"/>
        <c:lblAlgn val="ctr"/>
        <c:lblOffset val="100"/>
        <c:noMultiLvlLbl val="0"/>
      </c:catAx>
      <c:valAx>
        <c:axId val="14774950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479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Annas vård och hemtjänstteam</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7927424"/>
        <c:axId val="147928960"/>
      </c:barChart>
      <c:catAx>
        <c:axId val="147927424"/>
        <c:scaling>
          <c:orientation val="minMax"/>
        </c:scaling>
        <c:delete val="1"/>
        <c:axPos val="l"/>
        <c:numFmt formatCode="General" sourceLinked="0"/>
        <c:majorTickMark val="in"/>
        <c:minorTickMark val="none"/>
        <c:tickLblPos val="none"/>
        <c:crossAx val="147928960"/>
        <c:crosses val="autoZero"/>
        <c:auto val="1"/>
        <c:lblAlgn val="ctr"/>
        <c:lblOffset val="100"/>
        <c:noMultiLvlLbl val="0"/>
      </c:catAx>
      <c:valAx>
        <c:axId val="14792896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27424"/>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kommer på avtalad tid</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Nacka_Annas vård och hemtjänstteam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2577117868"/>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3514631861"/>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3267179330"/>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4274878472"/>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1367516565"/>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840764679"/>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Nacka_Annas vård och hemtjänstteam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3906832644"/>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3118891759"/>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3968677905"/>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896</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2018-08-20T09:51:19Z</dcterms:modified>
</cp:coreProperties>
</file>