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Curanda Vårdassistans AB</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tar hänsyn till den äldres egna åsikter och önskemål</c:v>
                </c:pt>
                <c:pt idx="1">
                  <c:v>Är sammantaget nöjd med hemtjänsten</c:v>
                </c:pt>
                <c:pt idx="2">
                  <c:v>Personalen har tillräckligt med tid för arbetet</c:v>
                </c:pt>
                <c:pt idx="3">
                  <c:v>Känner förtroende för personalen</c:v>
                </c:pt>
                <c:pt idx="4">
                  <c:v>Får bra bemötande från personalen</c:v>
                </c:pt>
              </c:strCache>
            </c:strRef>
          </c:cat>
          <c:val>
            <c:numRef>
              <c:f>Blad1!$B$2:$B$6</c:f>
              <c:numCache>
                <c:formatCode>General</c:formatCode>
                <c:ptCount val="5"/>
                <c:pt idx="0">
                  <c:v>81</c:v>
                </c:pt>
                <c:pt idx="1">
                  <c:v>82</c:v>
                </c:pt>
                <c:pt idx="2">
                  <c:v>88</c:v>
                </c:pt>
                <c:pt idx="3">
                  <c:v>91</c:v>
                </c:pt>
                <c:pt idx="4">
                  <c:v>96</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724096"/>
        <c:axId val="35328000"/>
      </c:barChart>
      <c:catAx>
        <c:axId val="34724096"/>
        <c:scaling>
          <c:orientation val="minMax"/>
        </c:scaling>
        <c:delete val="1"/>
        <c:axPos val="l"/>
        <c:numFmt formatCode="000\ 00" sourceLinked="0"/>
        <c:majorTickMark val="in"/>
        <c:minorTickMark val="none"/>
        <c:tickLblPos val="none"/>
        <c:crossAx val="35328000"/>
        <c:crosses val="autoZero"/>
        <c:auto val="1"/>
        <c:lblAlgn val="l"/>
        <c:lblOffset val="100"/>
        <c:noMultiLvlLbl val="0"/>
      </c:catAx>
      <c:valAx>
        <c:axId val="353280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724096"/>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Curanda Vårdassistans AB</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utför sina arbetsuppgifter bra</c:v>
                </c:pt>
                <c:pt idx="1">
                  <c:v>Känner sig trygg hemma med hemtjänst</c:v>
                </c:pt>
                <c:pt idx="2">
                  <c:v>Vet vart man vänder sig med synpunkter och klagomål</c:v>
                </c:pt>
                <c:pt idx="3">
                  <c:v>Kan påverka vid vilka tider man får hjälp</c:v>
                </c:pt>
                <c:pt idx="4">
                  <c:v>Besväras inte av ensamhet</c:v>
                </c:pt>
              </c:strCache>
            </c:strRef>
          </c:cat>
          <c:val>
            <c:numRef>
              <c:f>Blad1!$B$2:$B$6</c:f>
              <c:numCache>
                <c:formatCode>General</c:formatCode>
                <c:ptCount val="5"/>
                <c:pt idx="0">
                  <c:v>72</c:v>
                </c:pt>
                <c:pt idx="1">
                  <c:v>62</c:v>
                </c:pt>
                <c:pt idx="2">
                  <c:v>58</c:v>
                </c:pt>
                <c:pt idx="3">
                  <c:v>48</c:v>
                </c:pt>
                <c:pt idx="4">
                  <c:v>48</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147932288"/>
        <c:axId val="147933824"/>
      </c:barChart>
      <c:catAx>
        <c:axId val="147932288"/>
        <c:scaling>
          <c:orientation val="minMax"/>
        </c:scaling>
        <c:delete val="1"/>
        <c:axPos val="l"/>
        <c:numFmt formatCode="000\ 00" sourceLinked="0"/>
        <c:majorTickMark val="in"/>
        <c:minorTickMark val="none"/>
        <c:tickLblPos val="none"/>
        <c:crossAx val="147933824"/>
        <c:crosses val="autoZero"/>
        <c:auto val="1"/>
        <c:lblAlgn val="l"/>
        <c:lblOffset val="100"/>
        <c:noMultiLvlLbl val="0"/>
      </c:catAx>
      <c:valAx>
        <c:axId val="14793382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47932288"/>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Curanda Vårdassistans AB</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18</c:v>
                </c:pt>
                <c:pt idx="1">
                  <c:v>4</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Curanda Vårdassistans AB</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58</c:v>
                </c:pt>
                <c:pt idx="1">
                  <c:v>88</c:v>
                </c:pt>
                <c:pt idx="2">
                  <c:v>70</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49998208"/>
        <c:axId val="150016384"/>
      </c:barChart>
      <c:catAx>
        <c:axId val="149998208"/>
        <c:scaling>
          <c:orientation val="minMax"/>
        </c:scaling>
        <c:delete val="1"/>
        <c:axPos val="l"/>
        <c:numFmt formatCode="General" sourceLinked="0"/>
        <c:majorTickMark val="in"/>
        <c:minorTickMark val="none"/>
        <c:tickLblPos val="none"/>
        <c:crossAx val="150016384"/>
        <c:crosses val="autoZero"/>
        <c:auto val="1"/>
        <c:lblAlgn val="ctr"/>
        <c:lblOffset val="100"/>
        <c:noMultiLvlLbl val="0"/>
      </c:catAx>
      <c:valAx>
        <c:axId val="15001638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9998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Curanda Vårdassistans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48</c:v>
                </c:pt>
                <c:pt idx="1">
                  <c:v>81</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50287104"/>
        <c:axId val="150288640"/>
      </c:barChart>
      <c:catAx>
        <c:axId val="150287104"/>
        <c:scaling>
          <c:orientation val="minMax"/>
        </c:scaling>
        <c:delete val="1"/>
        <c:axPos val="l"/>
        <c:numFmt formatCode="General" sourceLinked="0"/>
        <c:majorTickMark val="in"/>
        <c:minorTickMark val="none"/>
        <c:tickLblPos val="none"/>
        <c:crossAx val="150288640"/>
        <c:crosses val="autoZero"/>
        <c:auto val="1"/>
        <c:lblAlgn val="ctr"/>
        <c:lblOffset val="100"/>
        <c:noMultiLvlLbl val="0"/>
      </c:catAx>
      <c:valAx>
        <c:axId val="150288640"/>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5028710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Curanda Vårdassistans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78</c:v>
                </c:pt>
                <c:pt idx="1">
                  <c:v>88</c:v>
                </c:pt>
                <c:pt idx="2">
                  <c:v>75</c:v>
                </c:pt>
                <c:pt idx="3">
                  <c:v>72</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50366464"/>
        <c:axId val="150396928"/>
      </c:barChart>
      <c:catAx>
        <c:axId val="150366464"/>
        <c:scaling>
          <c:orientation val="minMax"/>
        </c:scaling>
        <c:delete val="1"/>
        <c:axPos val="l"/>
        <c:numFmt formatCode="General" sourceLinked="0"/>
        <c:majorTickMark val="in"/>
        <c:minorTickMark val="none"/>
        <c:tickLblPos val="none"/>
        <c:crossAx val="150396928"/>
        <c:crosses val="autoZero"/>
        <c:auto val="1"/>
        <c:lblAlgn val="ctr"/>
        <c:lblOffset val="100"/>
        <c:noMultiLvlLbl val="0"/>
      </c:catAx>
      <c:valAx>
        <c:axId val="15039692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036646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Curanda Vårdassistans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53019136"/>
        <c:axId val="153020672"/>
      </c:barChart>
      <c:catAx>
        <c:axId val="153019136"/>
        <c:scaling>
          <c:orientation val="minMax"/>
        </c:scaling>
        <c:delete val="1"/>
        <c:axPos val="l"/>
        <c:numFmt formatCode="General" sourceLinked="0"/>
        <c:majorTickMark val="in"/>
        <c:minorTickMark val="none"/>
        <c:tickLblPos val="none"/>
        <c:crossAx val="153020672"/>
        <c:crosses val="autoZero"/>
        <c:auto val="1"/>
        <c:lblAlgn val="ctr"/>
        <c:lblOffset val="100"/>
        <c:noMultiLvlLbl val="0"/>
      </c:catAx>
      <c:valAx>
        <c:axId val="15302067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30191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Curanda Vårdassistans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80</c:v>
                </c:pt>
                <c:pt idx="1">
                  <c:v>48</c:v>
                </c:pt>
                <c:pt idx="2">
                  <c:v>91</c:v>
                </c:pt>
                <c:pt idx="3">
                  <c:v>62</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55481984"/>
        <c:axId val="155483520"/>
      </c:barChart>
      <c:catAx>
        <c:axId val="155481984"/>
        <c:scaling>
          <c:orientation val="minMax"/>
        </c:scaling>
        <c:delete val="1"/>
        <c:axPos val="l"/>
        <c:numFmt formatCode="General" sourceLinked="0"/>
        <c:majorTickMark val="in"/>
        <c:minorTickMark val="none"/>
        <c:tickLblPos val="none"/>
        <c:crossAx val="155483520"/>
        <c:crosses val="autoZero"/>
        <c:auto val="1"/>
        <c:lblAlgn val="ctr"/>
        <c:lblOffset val="100"/>
        <c:noMultiLvlLbl val="0"/>
      </c:catAx>
      <c:valAx>
        <c:axId val="15548352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5481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Curanda Vårdassistans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82</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230892672"/>
        <c:axId val="230894208"/>
      </c:barChart>
      <c:catAx>
        <c:axId val="230892672"/>
        <c:scaling>
          <c:orientation val="minMax"/>
        </c:scaling>
        <c:delete val="1"/>
        <c:axPos val="l"/>
        <c:numFmt formatCode="General" sourceLinked="0"/>
        <c:majorTickMark val="in"/>
        <c:minorTickMark val="none"/>
        <c:tickLblPos val="none"/>
        <c:crossAx val="230894208"/>
        <c:crosses val="autoZero"/>
        <c:auto val="1"/>
        <c:lblAlgn val="ctr"/>
        <c:lblOffset val="100"/>
        <c:noMultiLvlLbl val="0"/>
      </c:catAx>
      <c:valAx>
        <c:axId val="23089420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30892672"/>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har tillräckligt med tid för arbetet</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hemma med hemtjänst</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Nacka_Curanda Vårdassistans AB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111493401"/>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3538453076"/>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1460303251"/>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3110680253"/>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1331334050"/>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1486482011"/>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Nacka_Curanda Vårdassistans AB var mellan 60 - 80%.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2165866267"/>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1962120097"/>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3311693936"/>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895</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2018-08-20T09:51:53Z</dcterms:modified>
</cp:coreProperties>
</file>