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Saltsjöbaden Hemtjänst Nilsson/Hannebo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förtroende för personalen</c:v>
                </c:pt>
                <c:pt idx="1">
                  <c:v>Är sammantaget nöjd med hemtjänsten</c:v>
                </c:pt>
                <c:pt idx="2">
                  <c:v>Personalen utför sina arbetsuppgifter bra</c:v>
                </c:pt>
                <c:pt idx="3">
                  <c:v>Får bra bemötande från personalen</c:v>
                </c:pt>
                <c:pt idx="4">
                  <c:v>Personalen kommer på avtalad tid</c:v>
                </c:pt>
              </c:strCache>
            </c:strRef>
          </c:cat>
          <c:val>
            <c:numRef>
              <c:f>Blad1!$B$2:$B$6</c:f>
              <c:numCache>
                <c:formatCode>General</c:formatCode>
                <c:ptCount val="5"/>
                <c:pt idx="0">
                  <c:v>97</c:v>
                </c:pt>
                <c:pt idx="1">
                  <c:v>97</c:v>
                </c:pt>
                <c:pt idx="2">
                  <c:v>97</c:v>
                </c:pt>
                <c:pt idx="3">
                  <c:v>100</c:v>
                </c:pt>
                <c:pt idx="4">
                  <c:v>100</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706560"/>
        <c:axId val="34708096"/>
      </c:barChart>
      <c:catAx>
        <c:axId val="34706560"/>
        <c:scaling>
          <c:orientation val="minMax"/>
        </c:scaling>
        <c:delete val="1"/>
        <c:axPos val="l"/>
        <c:numFmt formatCode="000\ 00" sourceLinked="0"/>
        <c:majorTickMark val="in"/>
        <c:minorTickMark val="none"/>
        <c:tickLblPos val="none"/>
        <c:crossAx val="34708096"/>
        <c:crosses val="autoZero"/>
        <c:auto val="1"/>
        <c:lblAlgn val="l"/>
        <c:lblOffset val="100"/>
        <c:noMultiLvlLbl val="0"/>
      </c:catAx>
      <c:valAx>
        <c:axId val="3470809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06560"/>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Saltsjöbaden Hemtjänst Nilsson/Hannebo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brukar informera om tillfälliga förändringar</c:v>
                </c:pt>
                <c:pt idx="1">
                  <c:v>Kan påverka vid vilka tider man får hjälp</c:v>
                </c:pt>
                <c:pt idx="2">
                  <c:v>Vet vart man vänder sig med synpunkter och klagomål</c:v>
                </c:pt>
                <c:pt idx="3">
                  <c:v>Känner sig trygg hemma med hemtjänst</c:v>
                </c:pt>
                <c:pt idx="4">
                  <c:v>Besväras inte av ensamhet</c:v>
                </c:pt>
              </c:strCache>
            </c:strRef>
          </c:cat>
          <c:val>
            <c:numRef>
              <c:f>Blad1!$B$2:$B$6</c:f>
              <c:numCache>
                <c:formatCode>General</c:formatCode>
                <c:ptCount val="5"/>
                <c:pt idx="0">
                  <c:v>89</c:v>
                </c:pt>
                <c:pt idx="1">
                  <c:v>83</c:v>
                </c:pt>
                <c:pt idx="2">
                  <c:v>79</c:v>
                </c:pt>
                <c:pt idx="3">
                  <c:v>75</c:v>
                </c:pt>
                <c:pt idx="4">
                  <c:v>50</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4729984"/>
        <c:axId val="34731520"/>
      </c:barChart>
      <c:catAx>
        <c:axId val="34729984"/>
        <c:scaling>
          <c:orientation val="minMax"/>
        </c:scaling>
        <c:delete val="1"/>
        <c:axPos val="l"/>
        <c:numFmt formatCode="000\ 00" sourceLinked="0"/>
        <c:majorTickMark val="in"/>
        <c:minorTickMark val="none"/>
        <c:tickLblPos val="none"/>
        <c:crossAx val="34731520"/>
        <c:crosses val="autoZero"/>
        <c:auto val="1"/>
        <c:lblAlgn val="l"/>
        <c:lblOffset val="100"/>
        <c:noMultiLvlLbl val="0"/>
      </c:catAx>
      <c:valAx>
        <c:axId val="3473152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2998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Saltsjöbaden Hemtjänst Nilsson/Hannebo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29</c:v>
                </c:pt>
                <c:pt idx="1">
                  <c:v>1</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Saltsjöbaden Hemtjänst Nilsson/Hannebo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79</c:v>
                </c:pt>
                <c:pt idx="1">
                  <c:v>90</c:v>
                </c:pt>
                <c:pt idx="2">
                  <c:v>83</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35378688"/>
        <c:axId val="35380224"/>
      </c:barChart>
      <c:catAx>
        <c:axId val="35378688"/>
        <c:scaling>
          <c:orientation val="minMax"/>
        </c:scaling>
        <c:delete val="1"/>
        <c:axPos val="l"/>
        <c:numFmt formatCode="General" sourceLinked="0"/>
        <c:majorTickMark val="in"/>
        <c:minorTickMark val="none"/>
        <c:tickLblPos val="none"/>
        <c:crossAx val="35380224"/>
        <c:crosses val="autoZero"/>
        <c:auto val="1"/>
        <c:lblAlgn val="ctr"/>
        <c:lblOffset val="100"/>
        <c:noMultiLvlLbl val="0"/>
      </c:catAx>
      <c:valAx>
        <c:axId val="3538022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3537868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Saltsjöbaden Hemtjänst Nilsson/Hannebo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83</c:v>
                </c:pt>
                <c:pt idx="1">
                  <c:v>93</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35056768"/>
        <c:axId val="135279744"/>
      </c:barChart>
      <c:catAx>
        <c:axId val="135056768"/>
        <c:scaling>
          <c:orientation val="minMax"/>
        </c:scaling>
        <c:delete val="1"/>
        <c:axPos val="l"/>
        <c:numFmt formatCode="General" sourceLinked="0"/>
        <c:majorTickMark val="in"/>
        <c:minorTickMark val="none"/>
        <c:tickLblPos val="none"/>
        <c:crossAx val="135279744"/>
        <c:crosses val="autoZero"/>
        <c:auto val="1"/>
        <c:lblAlgn val="ctr"/>
        <c:lblOffset val="100"/>
        <c:noMultiLvlLbl val="0"/>
      </c:catAx>
      <c:valAx>
        <c:axId val="13527974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350567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Saltsjöbaden Hemtjänst Nilsson/Hannebo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89</c:v>
                </c:pt>
                <c:pt idx="1">
                  <c:v>93</c:v>
                </c:pt>
                <c:pt idx="2">
                  <c:v>100</c:v>
                </c:pt>
                <c:pt idx="3">
                  <c:v>97</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555456"/>
        <c:axId val="147556992"/>
      </c:barChart>
      <c:catAx>
        <c:axId val="147555456"/>
        <c:scaling>
          <c:orientation val="minMax"/>
        </c:scaling>
        <c:delete val="1"/>
        <c:axPos val="l"/>
        <c:numFmt formatCode="General" sourceLinked="0"/>
        <c:majorTickMark val="in"/>
        <c:minorTickMark val="none"/>
        <c:tickLblPos val="none"/>
        <c:crossAx val="147556992"/>
        <c:crosses val="autoZero"/>
        <c:auto val="1"/>
        <c:lblAlgn val="ctr"/>
        <c:lblOffset val="100"/>
        <c:noMultiLvlLbl val="0"/>
      </c:catAx>
      <c:valAx>
        <c:axId val="1475569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5554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Saltsjöbaden Hemtjänst Nilsson/Hannebo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7586432"/>
        <c:axId val="147661952"/>
      </c:barChart>
      <c:catAx>
        <c:axId val="147586432"/>
        <c:scaling>
          <c:orientation val="minMax"/>
        </c:scaling>
        <c:delete val="1"/>
        <c:axPos val="l"/>
        <c:numFmt formatCode="General" sourceLinked="0"/>
        <c:majorTickMark val="in"/>
        <c:minorTickMark val="none"/>
        <c:tickLblPos val="none"/>
        <c:crossAx val="147661952"/>
        <c:crosses val="autoZero"/>
        <c:auto val="1"/>
        <c:lblAlgn val="ctr"/>
        <c:lblOffset val="100"/>
        <c:noMultiLvlLbl val="0"/>
      </c:catAx>
      <c:valAx>
        <c:axId val="14766195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5864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Saltsjöbaden Hemtjänst Nilsson/Hannebo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96</c:v>
                </c:pt>
                <c:pt idx="1">
                  <c:v>50</c:v>
                </c:pt>
                <c:pt idx="2">
                  <c:v>97</c:v>
                </c:pt>
                <c:pt idx="3">
                  <c:v>75</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7735296"/>
        <c:axId val="147736832"/>
      </c:barChart>
      <c:catAx>
        <c:axId val="147735296"/>
        <c:scaling>
          <c:orientation val="minMax"/>
        </c:scaling>
        <c:delete val="1"/>
        <c:axPos val="l"/>
        <c:numFmt formatCode="General" sourceLinked="0"/>
        <c:majorTickMark val="in"/>
        <c:minorTickMark val="none"/>
        <c:tickLblPos val="none"/>
        <c:crossAx val="147736832"/>
        <c:crosses val="autoZero"/>
        <c:auto val="1"/>
        <c:lblAlgn val="ctr"/>
        <c:lblOffset val="100"/>
        <c:noMultiLvlLbl val="0"/>
      </c:catAx>
      <c:valAx>
        <c:axId val="1477368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352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Saltsjöbaden Hemtjänst Nilsson/Hannebo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7771392"/>
        <c:axId val="147772928"/>
      </c:barChart>
      <c:catAx>
        <c:axId val="147771392"/>
        <c:scaling>
          <c:orientation val="minMax"/>
        </c:scaling>
        <c:delete val="1"/>
        <c:axPos val="l"/>
        <c:numFmt formatCode="General" sourceLinked="0"/>
        <c:majorTickMark val="in"/>
        <c:minorTickMark val="none"/>
        <c:tickLblPos val="none"/>
        <c:crossAx val="147772928"/>
        <c:crosses val="autoZero"/>
        <c:auto val="1"/>
        <c:lblAlgn val="ctr"/>
        <c:lblOffset val="100"/>
        <c:noMultiLvlLbl val="0"/>
      </c:catAx>
      <c:valAx>
        <c:axId val="1477729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71392"/>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kommer på avtalad tid</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Nacka_Saltsjöbaden Hemtjänst Nilsson/Hannebo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1574385508"/>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2835227740"/>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2371122688"/>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519998176"/>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2270961934"/>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2368548450"/>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Nacka_Saltsjöbaden Hemtjänst Nilsson/Hannebo AB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3499557373"/>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4279920416"/>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2301648731"/>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892</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2018-08-20T09:53:19Z</dcterms:modified>
</cp:coreProperties>
</file>