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Tycker det är trivsamt i gemensamma utrymmen</c:v>
                </c:pt>
                <c:pt idx="2">
                  <c:v>Känner sig trygg på sitt äldreboende</c:v>
                </c:pt>
                <c:pt idx="3">
                  <c:v>Får bra bemötande från personalen</c:v>
                </c:pt>
                <c:pt idx="4">
                  <c:v>Känner förtroende för personalen</c:v>
                </c:pt>
              </c:strCache>
            </c:strRef>
          </c:cat>
          <c:val>
            <c:numRef>
              <c:f>Blad1!$B$2:$B$6</c:f>
              <c:numCache>
                <c:formatCode>General</c:formatCode>
                <c:ptCount val="5"/>
                <c:pt idx="0">
                  <c:v>79</c:v>
                </c:pt>
                <c:pt idx="1">
                  <c:v>79</c:v>
                </c:pt>
                <c:pt idx="2">
                  <c:v>83</c:v>
                </c:pt>
                <c:pt idx="3">
                  <c:v>89</c:v>
                </c:pt>
                <c:pt idx="4">
                  <c:v>90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78</c:v>
                </c:pt>
                <c:pt idx="1">
                  <c:v>64</c:v>
                </c:pt>
                <c:pt idx="2">
                  <c:v>69</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37</c:v>
                </c:pt>
                <c:pt idx="1">
                  <c:v>79</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nöjd med de aktiviteter som erbjuds på äldreboendet</c:v>
                </c:pt>
                <c:pt idx="1">
                  <c:v>Möjligheterna att komma utomhus är bra</c:v>
                </c:pt>
                <c:pt idx="2">
                  <c:v>Vet vart man vänder sig med synpunkter och klagomål</c:v>
                </c:pt>
                <c:pt idx="3">
                  <c:v>Personalen brukar informera om tillfälliga förändringar</c:v>
                </c:pt>
                <c:pt idx="4">
                  <c:v>Besväras inte av ensamhet</c:v>
                </c:pt>
              </c:strCache>
            </c:strRef>
          </c:cat>
          <c:val>
            <c:numRef>
              <c:f>Blad1!$B$2:$B$6</c:f>
              <c:numCache>
                <c:formatCode>General</c:formatCode>
                <c:ptCount val="5"/>
                <c:pt idx="0">
                  <c:v>56</c:v>
                </c:pt>
                <c:pt idx="1">
                  <c:v>41</c:v>
                </c:pt>
                <c:pt idx="2">
                  <c:v>37</c:v>
                </c:pt>
                <c:pt idx="3">
                  <c:v>33</c:v>
                </c:pt>
                <c:pt idx="4">
                  <c:v>33</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Båthöjden Plaza</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15</c:v>
                </c:pt>
                <c:pt idx="1">
                  <c:v>4</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61</c:v>
                </c:pt>
                <c:pt idx="1">
                  <c:v>79</c:v>
                </c:pt>
                <c:pt idx="2">
                  <c:v>56</c:v>
                </c:pt>
                <c:pt idx="3">
                  <c:v>77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60</c:v>
                </c:pt>
                <c:pt idx="1">
                  <c:v>63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57</c:v>
                </c:pt>
                <c:pt idx="1">
                  <c:v>33</c:v>
                </c:pt>
                <c:pt idx="2">
                  <c:v>74</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71</c:v>
                </c:pt>
                <c:pt idx="1">
                  <c:v>89</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90</c:v>
                </c:pt>
                <c:pt idx="1">
                  <c:v>83</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33</c:v>
                </c:pt>
                <c:pt idx="1">
                  <c:v>41</c:v>
                </c:pt>
                <c:pt idx="2">
                  <c:v>56</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Känner förtroende för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Nacka_Båthöjden Plaza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184562092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4256828067"/>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147626505"/>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508068457"/>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357289969"/>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4114981094"/>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85784642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52051560"/>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Nacka_Båthöjden Plaza var mellan 20 - 40%.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423134738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117166493"/>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743874482"/>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1013</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2019-08-07T20:31:39Z</dcterms:modified>
</cp:coreProperties>
</file>