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Lillängen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Trivs med sitt rum/sin lägenhet</c:v>
                </c:pt>
                <c:pt idx="1">
                  <c:v>Har lätt att få träffa sjuksköterska vid behov</c:v>
                </c:pt>
                <c:pt idx="2">
                  <c:v>Är sammantaget nöjd med äldreboendet</c:v>
                </c:pt>
                <c:pt idx="3">
                  <c:v>Personalen tar hänsyn till den äldres egna åsikter och önskemål</c:v>
                </c:pt>
                <c:pt idx="4">
                  <c:v>Får bra bemötande från personalen</c:v>
                </c:pt>
              </c:strCache>
            </c:strRef>
          </c:cat>
          <c:val>
            <c:numRef>
              <c:f>Blad1!$B$2:$B$6</c:f>
              <c:numCache>
                <c:formatCode>General</c:formatCode>
                <c:ptCount val="5"/>
                <c:pt idx="0">
                  <c:v>83</c:v>
                </c:pt>
                <c:pt idx="1">
                  <c:v>86</c:v>
                </c:pt>
                <c:pt idx="2">
                  <c:v>88</c:v>
                </c:pt>
                <c:pt idx="3">
                  <c:v>89</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83</c:v>
                </c:pt>
                <c:pt idx="1">
                  <c:v>57</c:v>
                </c:pt>
                <c:pt idx="2">
                  <c:v>86</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60</c:v>
                </c:pt>
                <c:pt idx="1">
                  <c:v>88</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Lillängen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Har lätt att få träffa läkare vid behov</c:v>
                </c:pt>
                <c:pt idx="1">
                  <c:v>Tycker det är trivsamt i gemensamma utrymmen</c:v>
                </c:pt>
                <c:pt idx="2">
                  <c:v>Upplever måltiderna som en trevlig stund</c:v>
                </c:pt>
                <c:pt idx="3">
                  <c:v>Besväras inte av ensamhet</c:v>
                </c:pt>
                <c:pt idx="4">
                  <c:v>Personalen brukar informera om tillfälliga förändringar</c:v>
                </c:pt>
              </c:strCache>
            </c:strRef>
          </c:cat>
          <c:val>
            <c:numRef>
              <c:f>Blad1!$B$2:$B$6</c:f>
              <c:numCache>
                <c:formatCode>General</c:formatCode>
                <c:ptCount val="5"/>
                <c:pt idx="0">
                  <c:v>57</c:v>
                </c:pt>
                <c:pt idx="1">
                  <c:v>52</c:v>
                </c:pt>
                <c:pt idx="2">
                  <c:v>50</c:v>
                </c:pt>
                <c:pt idx="3">
                  <c:v>43</c:v>
                </c:pt>
                <c:pt idx="4">
                  <c:v>27</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Lillängen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21</c:v>
                </c:pt>
                <c:pt idx="1">
                  <c:v>3</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76</c:v>
                </c:pt>
                <c:pt idx="1">
                  <c:v>52</c:v>
                </c:pt>
                <c:pt idx="2">
                  <c:v>83</c:v>
                </c:pt>
                <c:pt idx="3">
                  <c:v>96</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50</c:v>
                </c:pt>
                <c:pt idx="1">
                  <c:v>63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63</c:v>
                </c:pt>
                <c:pt idx="1">
                  <c:v>27</c:v>
                </c:pt>
                <c:pt idx="2">
                  <c:v>78</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89</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72</c:v>
                </c:pt>
                <c:pt idx="1">
                  <c:v>83</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43</c:v>
                </c:pt>
                <c:pt idx="1">
                  <c:v>60</c:v>
                </c:pt>
                <c:pt idx="2">
                  <c:v>72</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sjuksköterska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Nacka_Lillängen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3713850726"/>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4067344184"/>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3646315461"/>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4232316605"/>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94014315"/>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731022599"/>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074523373"/>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601349215"/>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Nacka_Lillängen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4266878173"/>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514718442"/>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851921520"/>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1015</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2019-08-07T21:05:50Z</dcterms:modified>
</cp:coreProperties>
</file>