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3" d="100"/>
          <a:sy n="63" d="100"/>
        </p:scale>
        <p:origin x="1432" y="48"/>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Saltsjöbadens sjukhus</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Personalen tar hänsyn till den äldres egna åsikter och önskemål</c:v>
                </c:pt>
                <c:pt idx="1">
                  <c:v>Känner sig trygg på sitt äldreboende</c:v>
                </c:pt>
                <c:pt idx="2">
                  <c:v>Är sammantaget nöjd med äldreboendet</c:v>
                </c:pt>
                <c:pt idx="3">
                  <c:v>Får bra bemötande från personalen</c:v>
                </c:pt>
                <c:pt idx="4">
                  <c:v>Har lätt att få träffa sjuksköterska vid behov</c:v>
                </c:pt>
              </c:strCache>
            </c:strRef>
          </c:cat>
          <c:val>
            <c:numRef>
              <c:f>Blad1!$B$2:$B$6</c:f>
              <c:numCache>
                <c:formatCode>General</c:formatCode>
                <c:ptCount val="5"/>
                <c:pt idx="0">
                  <c:v>93</c:v>
                </c:pt>
                <c:pt idx="1">
                  <c:v>93</c:v>
                </c:pt>
                <c:pt idx="2">
                  <c:v>93</c:v>
                </c:pt>
                <c:pt idx="3">
                  <c:v>93</c:v>
                </c:pt>
                <c:pt idx="4">
                  <c:v>96</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83</c:v>
                </c:pt>
                <c:pt idx="1">
                  <c:v>70</c:v>
                </c:pt>
                <c:pt idx="2">
                  <c:v>96</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55</c:v>
                </c:pt>
                <c:pt idx="2">
                  <c:v>80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50</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53</c:v>
                </c:pt>
                <c:pt idx="1">
                  <c:v>93</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52</c:v>
                </c:pt>
                <c:pt idx="1">
                  <c:v>86</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47</c:v>
                </c:pt>
                <c:pt idx="1">
                  <c:v>79</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Saltsjöbadens sjukhus</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Personalen brukar informera om tillfälliga förändringar</c:v>
                </c:pt>
                <c:pt idx="1">
                  <c:v>Kan påverka vid vilka tider man får hjälp</c:v>
                </c:pt>
                <c:pt idx="2">
                  <c:v>Besväras inte av ensamhet</c:v>
                </c:pt>
                <c:pt idx="3">
                  <c:v>Möjligheterna att komma utomhus är bra</c:v>
                </c:pt>
                <c:pt idx="4">
                  <c:v>Vet vart man vänder sig med synpunkter och klagomål</c:v>
                </c:pt>
              </c:strCache>
            </c:strRef>
          </c:cat>
          <c:val>
            <c:numRef>
              <c:f>Blad1!$B$2:$B$6</c:f>
              <c:numCache>
                <c:formatCode>General</c:formatCode>
                <c:ptCount val="5"/>
                <c:pt idx="0">
                  <c:v>59</c:v>
                </c:pt>
                <c:pt idx="1">
                  <c:v>58</c:v>
                </c:pt>
                <c:pt idx="2">
                  <c:v>56</c:v>
                </c:pt>
                <c:pt idx="3">
                  <c:v>54</c:v>
                </c:pt>
                <c:pt idx="4">
                  <c:v>53</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Saltsjöbadens sjukhus</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28</c:v>
                </c:pt>
                <c:pt idx="1">
                  <c:v>2</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85</c:v>
                </c:pt>
                <c:pt idx="1">
                  <c:v>83</c:v>
                </c:pt>
                <c:pt idx="2">
                  <c:v>82</c:v>
                </c:pt>
                <c:pt idx="3">
                  <c:v>96</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72</c:v>
                </c:pt>
                <c:pt idx="1">
                  <c:v>64</c:v>
                </c:pt>
                <c:pt idx="2">
                  <c:v>76</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72</c:v>
                </c:pt>
                <c:pt idx="3">
                  <c:v>86</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63</c:v>
                </c:pt>
                <c:pt idx="2">
                  <c:v>74</c:v>
                </c:pt>
                <c:pt idx="3">
                  <c:v>87</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86</c:v>
                </c:pt>
                <c:pt idx="1">
                  <c:v>80</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69</c:v>
                </c:pt>
                <c:pt idx="1">
                  <c:v>77</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58</c:v>
                </c:pt>
                <c:pt idx="1">
                  <c:v>59</c:v>
                </c:pt>
                <c:pt idx="2">
                  <c:v>90</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58</c:v>
                </c:pt>
                <c:pt idx="1">
                  <c:v>45</c:v>
                </c:pt>
                <c:pt idx="2">
                  <c:v>77</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43</c:v>
                </c:pt>
                <c:pt idx="2">
                  <c:v>71</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60</c:v>
                </c:pt>
                <c:pt idx="1">
                  <c:v>47</c:v>
                </c:pt>
                <c:pt idx="2">
                  <c:v>72</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93</c:v>
                </c:pt>
                <c:pt idx="1">
                  <c:v>93</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93</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92</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90</c:v>
                </c:pt>
                <c:pt idx="1">
                  <c:v>93</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85</c:v>
                </c:pt>
                <c:pt idx="1">
                  <c:v>87</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82</c:v>
                </c:pt>
                <c:pt idx="1">
                  <c:v>85</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56</c:v>
                </c:pt>
                <c:pt idx="1">
                  <c:v>54</c:v>
                </c:pt>
                <c:pt idx="2">
                  <c:v>77</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39</c:v>
                </c:pt>
                <c:pt idx="1">
                  <c:v>66</c:v>
                </c:pt>
                <c:pt idx="2">
                  <c:v>71</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54</c:v>
                </c:pt>
                <c:pt idx="2">
                  <c:v>62</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Har lätt att få träffa sjuksköterska vid behov</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Får bra bemötande från personalen</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tar hänsyn till den äldres egna åsikter och önskemål</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Vet vart man vänder sig med synpunkter och klagomål</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Möjligheterna att komma utomhus är bra</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2019-08-07</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2019-08-07</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2019</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Nacka_Saltsjöbadens sjukhus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graphicFrame>
        <p:nvGraphicFramePr>
          <p:cNvPr id="9" name="Diagram 10"/>
          <p:cNvGraphicFramePr>
            <a:graphicFrameLocks/>
          </p:cNvGraphicFramePr>
          <p:nvPr>
            <p:extLst>
              <p:ext uri="{D42A27DB-BD31-4B8C-83A1-F6EECF244321}">
                <p14:modId xmlns:p14="http://schemas.microsoft.com/office/powerpoint/2010/main" val="2471979132"/>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981419726"/>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1612365748"/>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40206879"/>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678227248"/>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1570032875"/>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3940570848"/>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2547931613"/>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2019</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2018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2019.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2019.</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a:hlinkClick r:id="rId2"/>
              </a:rPr>
              <a:t>www.socialstyrelsen.se</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36 248 personer på årets enkät för äldre inom särskilt boende, vilket är 50,0% av de tillfrågade.</a:t>
            </a:r>
            <a:endParaRPr lang="sv-SE" sz="1900" b="0" dirty="0"/>
          </a:p>
          <a:p>
            <a:r>
              <a:rPr lang="sv-SE" sz="1900" b="0"/>
              <a:t>Andelen svarande för Nacka_Saltsjöbadens sjukhus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2019</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3214002941"/>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3137719431"/>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1274038960"/>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3815</TotalTime>
  <Words>1019</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2019  </vt:lpstr>
      <vt:lpstr>Resultaten för er verksamhet/område</vt:lpstr>
      <vt:lpstr>Resultaten för er verksamhet/område, forts. </vt:lpstr>
      <vt:lpstr>Deltagare</vt:lpstr>
      <vt:lpstr>Resultatöversikt år 2019</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2019</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313</cp:revision>
  <cp:lastPrinted>2014-08-07T08:24:06Z</cp:lastPrinted>
  <dcterms:created xsi:type="dcterms:W3CDTF">2014-06-27T06:29:47Z</dcterms:created>
  <dcterms:modified xsi:type="dcterms:W3CDTF">2019-08-07T21:06:13Z</dcterms:modified>
</cp:coreProperties>
</file>