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utomhus runt boendet</c:v>
                </c:pt>
                <c:pt idx="1">
                  <c:v>Har lätt att få kontakt med personalen på äldreboendet vid behov</c:v>
                </c:pt>
                <c:pt idx="2">
                  <c:v>Tycker att maten smakar bra</c:v>
                </c:pt>
                <c:pt idx="3">
                  <c:v>Personalen tar hänsyn till den äldres egna åsikter och önskemål</c:v>
                </c:pt>
                <c:pt idx="4">
                  <c:v>Får bra bemötande från personalen</c:v>
                </c:pt>
              </c:strCache>
            </c:strRef>
          </c:cat>
          <c:val>
            <c:numRef>
              <c:f>Blad1!$B$2:$B$6</c:f>
              <c:numCache>
                <c:formatCode>General</c:formatCode>
                <c:ptCount val="5"/>
                <c:pt idx="0">
                  <c:v>57</c:v>
                </c:pt>
                <c:pt idx="1">
                  <c:v>67</c:v>
                </c:pt>
                <c:pt idx="2">
                  <c:v>67</c:v>
                </c:pt>
                <c:pt idx="3">
                  <c:v>75</c:v>
                </c:pt>
                <c:pt idx="4">
                  <c:v>78</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67</c:v>
                </c:pt>
                <c:pt idx="1">
                  <c:v>44</c:v>
                </c:pt>
                <c:pt idx="2">
                  <c:v>50</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22</c:v>
                </c:pt>
                <c:pt idx="1">
                  <c:v>56</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Personalen brukar informera om tillfälliga förändringar</c:v>
                </c:pt>
                <c:pt idx="2">
                  <c:v>Möjligheterna att komma utomhus är bra</c:v>
                </c:pt>
                <c:pt idx="3">
                  <c:v>Tycker det är trivsamt i gemensamma utrymmen</c:v>
                </c:pt>
                <c:pt idx="4">
                  <c:v>Vet vart man vänder sig med synpunkter och klagomål</c:v>
                </c:pt>
              </c:strCache>
            </c:strRef>
          </c:cat>
          <c:val>
            <c:numRef>
              <c:f>Blad1!$B$2:$B$6</c:f>
              <c:numCache>
                <c:formatCode>General</c:formatCode>
                <c:ptCount val="5"/>
                <c:pt idx="0">
                  <c:v>33</c:v>
                </c:pt>
                <c:pt idx="1">
                  <c:v>29</c:v>
                </c:pt>
                <c:pt idx="2">
                  <c:v>25</c:v>
                </c:pt>
                <c:pt idx="3">
                  <c:v>22</c:v>
                </c:pt>
                <c:pt idx="4">
                  <c:v>22</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Älta</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c:v>
                </c:pt>
                <c:pt idx="1">
                  <c:v>4</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57</c:v>
                </c:pt>
                <c:pt idx="1">
                  <c:v>22</c:v>
                </c:pt>
                <c:pt idx="2">
                  <c:v>56</c:v>
                </c:pt>
                <c:pt idx="3">
                  <c:v>86</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57</c:v>
                </c:pt>
                <c:pt idx="1">
                  <c:v>67</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44</c:v>
                </c:pt>
                <c:pt idx="1">
                  <c:v>29</c:v>
                </c:pt>
                <c:pt idx="2">
                  <c:v>33</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75</c:v>
                </c:pt>
                <c:pt idx="1">
                  <c:v>78</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44</c:v>
                </c:pt>
                <c:pt idx="1">
                  <c:v>44</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33</c:v>
                </c:pt>
                <c:pt idx="1">
                  <c:v>25</c:v>
                </c:pt>
                <c:pt idx="2">
                  <c:v>44</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Vet vart man vänder sig med synpunkter och klagomål</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Älta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226446205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759321270"/>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867063351"/>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749442522"/>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0687263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971086123"/>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84362842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812054332"/>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Nacka_Nacka Seniorcenter Älta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736261654"/>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018594367"/>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003821095"/>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1025</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2019-08-07T21:09:14Z</dcterms:modified>
</cp:coreProperties>
</file>