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Ektorp</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Känner förtroende för personalen</c:v>
                </c:pt>
                <c:pt idx="2">
                  <c:v>Är nöjd med de aktiviteter som erbjuds på äldreboendet</c:v>
                </c:pt>
                <c:pt idx="3">
                  <c:v>Känner sig trygg på sitt äldreboende</c:v>
                </c:pt>
                <c:pt idx="4">
                  <c:v>Får bra bemötande från personalen</c:v>
                </c:pt>
              </c:strCache>
            </c:strRef>
          </c:cat>
          <c:val>
            <c:numRef>
              <c:f>Blad1!$B$2:$B$6</c:f>
              <c:numCache>
                <c:formatCode>General</c:formatCode>
                <c:ptCount val="5"/>
                <c:pt idx="0">
                  <c:v>90</c:v>
                </c:pt>
                <c:pt idx="1">
                  <c:v>90</c:v>
                </c:pt>
                <c:pt idx="2">
                  <c:v>91</c:v>
                </c:pt>
                <c:pt idx="3">
                  <c:v>92</c:v>
                </c:pt>
                <c:pt idx="4">
                  <c:v>97</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88</c:v>
                </c:pt>
                <c:pt idx="1">
                  <c:v>64</c:v>
                </c:pt>
                <c:pt idx="2">
                  <c:v>87</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52</c:v>
                </c:pt>
                <c:pt idx="1">
                  <c:v>90</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Ektorp</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Kan påverka vid vilka tider man får hjälp</c:v>
                </c:pt>
                <c:pt idx="1">
                  <c:v>Tycker det är trivsamt utomhus runt boendet</c:v>
                </c:pt>
                <c:pt idx="2">
                  <c:v>Besväras inte av ensamhet</c:v>
                </c:pt>
                <c:pt idx="3">
                  <c:v>Vet vart man vänder sig med synpunkter och klagomål</c:v>
                </c:pt>
                <c:pt idx="4">
                  <c:v>Personalen brukar informera om tillfälliga förändringar</c:v>
                </c:pt>
              </c:strCache>
            </c:strRef>
          </c:cat>
          <c:val>
            <c:numRef>
              <c:f>Blad1!$B$2:$B$6</c:f>
              <c:numCache>
                <c:formatCode>General</c:formatCode>
                <c:ptCount val="5"/>
                <c:pt idx="0">
                  <c:v>64</c:v>
                </c:pt>
                <c:pt idx="1">
                  <c:v>60</c:v>
                </c:pt>
                <c:pt idx="2">
                  <c:v>58</c:v>
                </c:pt>
                <c:pt idx="3">
                  <c:v>52</c:v>
                </c:pt>
                <c:pt idx="4">
                  <c:v>50</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Ektorp</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55</c:v>
                </c:pt>
                <c:pt idx="1">
                  <c:v>6</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60</c:v>
                </c:pt>
                <c:pt idx="1">
                  <c:v>75</c:v>
                </c:pt>
                <c:pt idx="2">
                  <c:v>76</c:v>
                </c:pt>
                <c:pt idx="3">
                  <c:v>95</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77</c:v>
                </c:pt>
                <c:pt idx="1">
                  <c:v>78</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64</c:v>
                </c:pt>
                <c:pt idx="1">
                  <c:v>50</c:v>
                </c:pt>
                <c:pt idx="2">
                  <c:v>87</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88</c:v>
                </c:pt>
                <c:pt idx="1">
                  <c:v>97</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90</c:v>
                </c:pt>
                <c:pt idx="1">
                  <c:v>92</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58</c:v>
                </c:pt>
                <c:pt idx="1">
                  <c:v>76</c:v>
                </c:pt>
                <c:pt idx="2">
                  <c:v>91</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Ektorp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3614487934"/>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725139813"/>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273057645"/>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896264931"/>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4114134095"/>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060130008"/>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72790437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790404561"/>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Nacka_Nacka Seniorcenter Ektorp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230778372"/>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880635572"/>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14129017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1018</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2019-08-07T21:07:43Z</dcterms:modified>
</cp:coreProperties>
</file>