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att maten smakar bra</c:v>
                </c:pt>
                <c:pt idx="1">
                  <c:v>Är sammantaget nöjd med äldreboendet</c:v>
                </c:pt>
                <c:pt idx="2">
                  <c:v>Känner förtroende för personalen</c:v>
                </c:pt>
                <c:pt idx="3">
                  <c:v>Möjligheterna att komma utomhus är bra</c:v>
                </c:pt>
                <c:pt idx="4">
                  <c:v>Får bra bemötande från personalen</c:v>
                </c:pt>
              </c:strCache>
            </c:strRef>
          </c:cat>
          <c:val>
            <c:numRef>
              <c:f>Blad1!$B$2:$B$6</c:f>
              <c:numCache>
                <c:formatCode>General</c:formatCode>
                <c:ptCount val="5"/>
                <c:pt idx="0">
                  <c:v>89</c:v>
                </c:pt>
                <c:pt idx="1">
                  <c:v>94</c:v>
                </c:pt>
                <c:pt idx="2">
                  <c:v>94</c:v>
                </c:pt>
                <c:pt idx="3">
                  <c:v>94</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76</c:v>
                </c:pt>
                <c:pt idx="1">
                  <c:v>33</c:v>
                </c:pt>
                <c:pt idx="2">
                  <c:v>78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69</c:v>
                </c:pt>
                <c:pt idx="1">
                  <c:v>94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Vet vart man vänder sig med synpunkter och klagomål</c:v>
                </c:pt>
                <c:pt idx="1">
                  <c:v>Kan påverka vid vilka tider man får hjälp</c:v>
                </c:pt>
                <c:pt idx="2">
                  <c:v>Personalen brukar informera om tillfälliga förändringar</c:v>
                </c:pt>
                <c:pt idx="3">
                  <c:v>Har lätt att få träffa läkare vid behov</c:v>
                </c:pt>
                <c:pt idx="4">
                  <c:v>Besväras inte av ensamhet</c:v>
                </c:pt>
              </c:strCache>
            </c:strRef>
          </c:cat>
          <c:val>
            <c:numRef>
              <c:f>Blad1!$B$2:$B$6</c:f>
              <c:numCache>
                <c:formatCode>General</c:formatCode>
                <c:ptCount val="5"/>
                <c:pt idx="0">
                  <c:v>69</c:v>
                </c:pt>
                <c:pt idx="1">
                  <c:v>68</c:v>
                </c:pt>
                <c:pt idx="2">
                  <c:v>42</c:v>
                </c:pt>
                <c:pt idx="3">
                  <c:v>33</c:v>
                </c:pt>
                <c:pt idx="4">
                  <c:v>28</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Sjötäppan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16</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88</c:v>
                </c:pt>
                <c:pt idx="1">
                  <c:v>72</c:v>
                </c:pt>
                <c:pt idx="2">
                  <c:v>82</c:v>
                </c:pt>
                <c:pt idx="3">
                  <c:v>89</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78</c:v>
                </c:pt>
                <c:pt idx="1">
                  <c:v>89</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68</c:v>
                </c:pt>
                <c:pt idx="1">
                  <c:v>42</c:v>
                </c:pt>
                <c:pt idx="2">
                  <c:v>78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94</c:v>
                </c:pt>
                <c:pt idx="1">
                  <c:v>89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28</c:v>
                </c:pt>
                <c:pt idx="1">
                  <c:v>94</c:v>
                </c:pt>
                <c:pt idx="2">
                  <c:v>69</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Sjötäppan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180496708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47375326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435624452"/>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37403624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61081954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00725396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66095714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15419077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Nacka_Nacka Seniorcenter Sjötäppan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748571692"/>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253248858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14274892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1015</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2019-08-07T21:08:06Z</dcterms:modified>
</cp:coreProperties>
</file>