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93</c:v>
                </c:pt>
                <c:pt idx="1">
                  <c:v>93</c:v>
                </c:pt>
                <c:pt idx="2">
                  <c:v>100</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75</c:v>
                </c:pt>
                <c:pt idx="1">
                  <c:v>70</c:v>
                </c:pt>
                <c:pt idx="2">
                  <c:v>92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77</c:v>
                </c:pt>
                <c:pt idx="1">
                  <c:v>100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67</c:v>
                </c:pt>
                <c:pt idx="1">
                  <c:v>62</c:v>
                </c:pt>
                <c:pt idx="2">
                  <c:v>60</c:v>
                </c:pt>
                <c:pt idx="3">
                  <c:v>56</c:v>
                </c:pt>
                <c:pt idx="4">
                  <c:v>50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Gammeluddshemmet</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12</c:v>
                </c:pt>
                <c:pt idx="1">
                  <c:v>0</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85</c:v>
                </c:pt>
                <c:pt idx="1">
                  <c:v>62</c:v>
                </c:pt>
                <c:pt idx="2">
                  <c:v>77</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100</c:v>
                </c:pt>
                <c:pt idx="1">
                  <c:v>92</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56</c:v>
                </c:pt>
                <c:pt idx="2">
                  <c:v>83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92</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93</c:v>
                </c:pt>
                <c:pt idx="1">
                  <c:v>93</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50</c:v>
                </c:pt>
                <c:pt idx="1">
                  <c:v>79</c:v>
                </c:pt>
                <c:pt idx="2">
                  <c:v>60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Upplever måltiderna som en trevlig stund</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Nacka_Gammeluddshemmet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160848228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35339550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51948280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92087441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599706347"/>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81967198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871503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14165774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Nacka_Gammeluddshemmet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831357862"/>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39404126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31622195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999</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2016-10-07T22:03:58Z</dcterms:modified>
</cp:coreProperties>
</file>