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85</c:v>
                </c:pt>
                <c:pt idx="1">
                  <c:v>92</c:v>
                </c:pt>
                <c:pt idx="2">
                  <c:v>92</c:v>
                </c:pt>
                <c:pt idx="3">
                  <c:v>92</c:v>
                </c:pt>
                <c:pt idx="4">
                  <c:v>92</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85</c:v>
                </c:pt>
                <c:pt idx="1">
                  <c:v>67</c:v>
                </c:pt>
                <c:pt idx="2">
                  <c:v>77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67</c:v>
                </c:pt>
                <c:pt idx="1">
                  <c:v>85</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Älta</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46</c:v>
                </c:pt>
                <c:pt idx="1">
                  <c:v>45</c:v>
                </c:pt>
                <c:pt idx="2">
                  <c:v>42</c:v>
                </c:pt>
                <c:pt idx="3">
                  <c:v>42</c:v>
                </c:pt>
                <c:pt idx="4">
                  <c:v>22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Älta</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11</c:v>
                </c:pt>
                <c:pt idx="1">
                  <c:v>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22</c:v>
                </c:pt>
                <c:pt idx="1">
                  <c:v>64</c:v>
                </c:pt>
                <c:pt idx="2">
                  <c:v>92</c:v>
                </c:pt>
                <c:pt idx="3">
                  <c:v>100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92</c:v>
                </c:pt>
                <c:pt idx="1">
                  <c:v>92</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46</c:v>
                </c:pt>
                <c:pt idx="1">
                  <c:v>42</c:v>
                </c:pt>
                <c:pt idx="2">
                  <c:v>55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77</c:v>
                </c:pt>
                <c:pt idx="1">
                  <c:v>92</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85</c:v>
                </c:pt>
                <c:pt idx="1">
                  <c:v>85</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Älta</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42</c:v>
                </c:pt>
                <c:pt idx="1">
                  <c:v>45</c:v>
                </c:pt>
                <c:pt idx="2">
                  <c:v>73</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Trivs med sitt rum/sin lägenhet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Älta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519586436"/>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182915800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46592734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05446032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208060508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62972694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680115518"/>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99282963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Nacka_Nacka Seniorcenter Älta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46207549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037679601"/>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215029167"/>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1003</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2016-10-07T22:05:36Z</dcterms:modified>
</cp:coreProperties>
</file>