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5"/>
  </p:notesMasterIdLst>
  <p:handoutMasterIdLst>
    <p:handoutMasterId r:id="rId6"/>
  </p:handoutMasterIdLst>
  <p:sldIdLst>
    <p:sldId id="277" r:id="rId4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>
        <p:scale>
          <a:sx n="70" d="100"/>
          <a:sy n="70" d="100"/>
        </p:scale>
        <p:origin x="-522" y="110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2017-06-12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Så tycker de äldre om äldreomsorgen 2016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706154" y="2969964"/>
            <a:ext cx="5858518" cy="810466"/>
          </a:xfrm>
        </p:spPr>
        <p:txBody>
          <a:bodyPr>
            <a:noAutofit/>
          </a:bodyPr>
          <a:lstStyle/>
          <a:p>
            <a:r>
              <a:rPr lang="sv-SE" sz="3200" dirty="0" smtClean="0"/>
              <a:t>Denna utförare är ny och deltog inte i undersökningen 2016</a:t>
            </a:r>
            <a:endParaRPr lang="sv-SE" sz="32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3800</TotalTime>
  <Words>18</Words>
  <Application>Microsoft Office PowerPoint</Application>
  <PresentationFormat>Bildspel på skärmen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SoS-PPT-svensk</vt:lpstr>
      <vt:lpstr>Anpassad formgivning</vt:lpstr>
      <vt:lpstr>1_Anpassad formgivning</vt:lpstr>
      <vt:lpstr>Så tycker de äldre om äldreomsorgen 2016  </vt:lpstr>
    </vt:vector>
  </TitlesOfParts>
  <Company>Socialstyrelsen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moe</cp:lastModifiedBy>
  <cp:revision>302</cp:revision>
  <cp:lastPrinted>2014-08-07T08:24:06Z</cp:lastPrinted>
  <dcterms:created xsi:type="dcterms:W3CDTF">2014-06-27T06:29:47Z</dcterms:created>
  <dcterms:modified xsi:type="dcterms:W3CDTF">2017-06-12T09:25:45Z</dcterms:modified>
</cp:coreProperties>
</file>