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tar hänsyn till den äldres egna åsikter och önskemål</c:v>
                </c:pt>
                <c:pt idx="1">
                  <c:v>Är sammantaget nöjd med äldreboendet</c:v>
                </c:pt>
                <c:pt idx="2">
                  <c:v>Möjligheterna att komma utomhus är bra</c:v>
                </c:pt>
                <c:pt idx="3">
                  <c:v>Får bra bemötande från personalen</c:v>
                </c:pt>
                <c:pt idx="4">
                  <c:v>Tycker det är trivsamt utomhus runt boendet</c:v>
                </c:pt>
              </c:strCache>
            </c:strRef>
          </c:cat>
          <c:val>
            <c:numRef>
              <c:f>Blad1!$B$2:$B$6</c:f>
              <c:numCache>
                <c:formatCode>General</c:formatCode>
                <c:ptCount val="5"/>
                <c:pt idx="0">
                  <c:v>92</c:v>
                </c:pt>
                <c:pt idx="1">
                  <c:v>94</c:v>
                </c:pt>
                <c:pt idx="2">
                  <c:v>94</c:v>
                </c:pt>
                <c:pt idx="3">
                  <c:v>100</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81</c:v>
                </c:pt>
                <c:pt idx="1">
                  <c:v>58</c:v>
                </c:pt>
                <c:pt idx="2">
                  <c:v>87</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47</c:v>
                </c:pt>
                <c:pt idx="1">
                  <c:v>94</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Attendo Kungshamn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Vet vart man vänder sig med synpunkter och klagomål</c:v>
                </c:pt>
                <c:pt idx="1">
                  <c:v>Personalen brukar informera om tillfälliga förändringar</c:v>
                </c:pt>
                <c:pt idx="2">
                  <c:v>Kan påverka vid vilka tider man får hjälp</c:v>
                </c:pt>
                <c:pt idx="3">
                  <c:v>Upplever måltiderna som en trevlig stund</c:v>
                </c:pt>
                <c:pt idx="4">
                  <c:v>Besväras inte av ensamhet</c:v>
                </c:pt>
              </c:strCache>
            </c:strRef>
          </c:cat>
          <c:val>
            <c:numRef>
              <c:f>Blad1!$B$2:$B$6</c:f>
              <c:numCache>
                <c:formatCode>General</c:formatCode>
                <c:ptCount val="5"/>
                <c:pt idx="0">
                  <c:v>47</c:v>
                </c:pt>
                <c:pt idx="1">
                  <c:v>44</c:v>
                </c:pt>
                <c:pt idx="2">
                  <c:v>36</c:v>
                </c:pt>
                <c:pt idx="3">
                  <c:v>31</c:v>
                </c:pt>
                <c:pt idx="4">
                  <c:v>14</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Attendo Kungshamn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15</c:v>
                </c:pt>
                <c:pt idx="1">
                  <c:v>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100</c:v>
                </c:pt>
                <c:pt idx="1">
                  <c:v>59</c:v>
                </c:pt>
                <c:pt idx="2">
                  <c:v>82</c:v>
                </c:pt>
                <c:pt idx="3">
                  <c:v>75</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31</c:v>
                </c:pt>
                <c:pt idx="1">
                  <c:v>63</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36</c:v>
                </c:pt>
                <c:pt idx="1">
                  <c:v>44</c:v>
                </c:pt>
                <c:pt idx="2">
                  <c:v>61</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92</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88</c:v>
                </c:pt>
                <c:pt idx="1">
                  <c:v>82</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Attendo Kungshamn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14</c:v>
                </c:pt>
                <c:pt idx="1">
                  <c:v>94</c:v>
                </c:pt>
                <c:pt idx="2">
                  <c:v>85</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det är trivsamt utomhus runt boendet</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Nacka_Attendo Kungshamn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364994031"/>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41410238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111627014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594520167"/>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755752010"/>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972194684"/>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947431769"/>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834151307"/>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2633889609"/>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127854559"/>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Nacka_Attendo Kungshamn var mellan 20 - 40%.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005888950"/>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1102</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2017-09-12T10:35:45Z</dcterms:modified>
</cp:coreProperties>
</file>