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Tycker det är trivsamt utomhus runt boendet</c:v>
                </c:pt>
                <c:pt idx="1">
                  <c:v>Är sammantaget nöjd med äldreboendet</c:v>
                </c:pt>
                <c:pt idx="2">
                  <c:v>Möjligheterna att komma utomhus är bra</c:v>
                </c:pt>
                <c:pt idx="3">
                  <c:v>Personalen tar hänsyn till den äldres egna åsikter och önskemål</c:v>
                </c:pt>
                <c:pt idx="4">
                  <c:v>Får bra bemötande från personalen</c:v>
                </c:pt>
              </c:strCache>
            </c:strRef>
          </c:cat>
          <c:val>
            <c:numRef>
              <c:f>Blad1!$B$2:$B$6</c:f>
              <c:numCache>
                <c:formatCode>General</c:formatCode>
                <c:ptCount val="5"/>
                <c:pt idx="0">
                  <c:v>92</c:v>
                </c:pt>
                <c:pt idx="1">
                  <c:v>95</c:v>
                </c:pt>
                <c:pt idx="2">
                  <c:v>95</c:v>
                </c:pt>
                <c:pt idx="3">
                  <c:v>100</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12768"/>
        <c:axId val="48114304"/>
      </c:barChart>
      <c:catAx>
        <c:axId val="48112768"/>
        <c:scaling>
          <c:orientation val="minMax"/>
        </c:scaling>
        <c:delete val="1"/>
        <c:axPos val="l"/>
        <c:numFmt formatCode="000\ 00" sourceLinked="0"/>
        <c:majorTickMark val="in"/>
        <c:minorTickMark val="none"/>
        <c:tickLblPos val="none"/>
        <c:crossAx val="48114304"/>
        <c:crosses val="autoZero"/>
        <c:auto val="1"/>
        <c:lblAlgn val="l"/>
        <c:lblOffset val="100"/>
        <c:noMultiLvlLbl val="0"/>
      </c:catAx>
      <c:valAx>
        <c:axId val="4811430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1276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90</c:v>
                </c:pt>
                <c:pt idx="1">
                  <c:v>57</c:v>
                </c:pt>
                <c:pt idx="2">
                  <c:v>88</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158159232"/>
        <c:axId val="158160768"/>
      </c:barChart>
      <c:catAx>
        <c:axId val="158159232"/>
        <c:scaling>
          <c:orientation val="minMax"/>
        </c:scaling>
        <c:delete val="1"/>
        <c:axPos val="l"/>
        <c:numFmt formatCode="General" sourceLinked="0"/>
        <c:majorTickMark val="in"/>
        <c:minorTickMark val="none"/>
        <c:tickLblPos val="none"/>
        <c:crossAx val="158160768"/>
        <c:crosses val="autoZero"/>
        <c:auto val="1"/>
        <c:lblAlgn val="ctr"/>
        <c:lblOffset val="100"/>
        <c:noMultiLvlLbl val="0"/>
      </c:catAx>
      <c:valAx>
        <c:axId val="1581607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1592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52</c:v>
                </c:pt>
                <c:pt idx="1">
                  <c:v>95</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58816896"/>
        <c:axId val="158835072"/>
      </c:barChart>
      <c:catAx>
        <c:axId val="158816896"/>
        <c:scaling>
          <c:orientation val="minMax"/>
        </c:scaling>
        <c:delete val="1"/>
        <c:axPos val="l"/>
        <c:numFmt formatCode="General" sourceLinked="0"/>
        <c:majorTickMark val="in"/>
        <c:minorTickMark val="none"/>
        <c:tickLblPos val="none"/>
        <c:crossAx val="158835072"/>
        <c:crosses val="autoZero"/>
        <c:auto val="1"/>
        <c:lblAlgn val="ctr"/>
        <c:lblOffset val="100"/>
        <c:noMultiLvlLbl val="0"/>
      </c:catAx>
      <c:valAx>
        <c:axId val="15883507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8168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Kan påverka vid vilka tider man får hjälp</c:v>
                </c:pt>
                <c:pt idx="1">
                  <c:v>Tycker det är trivsamt i gemensamma utrymmen</c:v>
                </c:pt>
                <c:pt idx="2">
                  <c:v>Har lätt att få träffa läkare vid behov</c:v>
                </c:pt>
                <c:pt idx="3">
                  <c:v>Vet vart man vänder sig med synpunkter och klagomål</c:v>
                </c:pt>
                <c:pt idx="4">
                  <c:v>Besväras inte av ensamhet</c:v>
                </c:pt>
              </c:strCache>
            </c:strRef>
          </c:cat>
          <c:val>
            <c:numRef>
              <c:f>Blad1!$B$2:$B$6</c:f>
              <c:numCache>
                <c:formatCode>General</c:formatCode>
                <c:ptCount val="5"/>
                <c:pt idx="0">
                  <c:v>63</c:v>
                </c:pt>
                <c:pt idx="1">
                  <c:v>59</c:v>
                </c:pt>
                <c:pt idx="2">
                  <c:v>57</c:v>
                </c:pt>
                <c:pt idx="3">
                  <c:v>52</c:v>
                </c:pt>
                <c:pt idx="4">
                  <c:v>50</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07200"/>
        <c:axId val="48308992"/>
      </c:barChart>
      <c:catAx>
        <c:axId val="48307200"/>
        <c:scaling>
          <c:orientation val="minMax"/>
        </c:scaling>
        <c:delete val="1"/>
        <c:axPos val="l"/>
        <c:numFmt formatCode="000\ 00" sourceLinked="0"/>
        <c:majorTickMark val="in"/>
        <c:minorTickMark val="none"/>
        <c:tickLblPos val="none"/>
        <c:crossAx val="48308992"/>
        <c:crosses val="autoZero"/>
        <c:auto val="1"/>
        <c:lblAlgn val="l"/>
        <c:lblOffset val="100"/>
        <c:noMultiLvlLbl val="0"/>
      </c:catAx>
      <c:valAx>
        <c:axId val="483089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0720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Attendo Kungshamn</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21</c:v>
                </c:pt>
                <c:pt idx="1">
                  <c:v>1</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92</c:v>
                </c:pt>
                <c:pt idx="1">
                  <c:v>59</c:v>
                </c:pt>
                <c:pt idx="2">
                  <c:v>84</c:v>
                </c:pt>
                <c:pt idx="3">
                  <c:v>88</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30880"/>
        <c:axId val="48732416"/>
      </c:barChart>
      <c:catAx>
        <c:axId val="48730880"/>
        <c:scaling>
          <c:orientation val="minMax"/>
        </c:scaling>
        <c:delete val="1"/>
        <c:axPos val="l"/>
        <c:numFmt formatCode="General" sourceLinked="0"/>
        <c:majorTickMark val="in"/>
        <c:minorTickMark val="none"/>
        <c:tickLblPos val="none"/>
        <c:crossAx val="48732416"/>
        <c:crosses val="autoZero"/>
        <c:auto val="1"/>
        <c:lblAlgn val="ctr"/>
        <c:lblOffset val="100"/>
        <c:noMultiLvlLbl val="0"/>
      </c:catAx>
      <c:valAx>
        <c:axId val="48732416"/>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3088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80</c:v>
                </c:pt>
                <c:pt idx="1">
                  <c:v>74</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815104"/>
        <c:axId val="48816896"/>
      </c:barChart>
      <c:catAx>
        <c:axId val="48815104"/>
        <c:scaling>
          <c:orientation val="minMax"/>
        </c:scaling>
        <c:delete val="1"/>
        <c:axPos val="l"/>
        <c:numFmt formatCode="General" sourceLinked="0"/>
        <c:majorTickMark val="in"/>
        <c:minorTickMark val="none"/>
        <c:tickLblPos val="none"/>
        <c:crossAx val="48816896"/>
        <c:crosses val="autoZero"/>
        <c:auto val="1"/>
        <c:lblAlgn val="ctr"/>
        <c:lblOffset val="100"/>
        <c:noMultiLvlLbl val="0"/>
      </c:catAx>
      <c:valAx>
        <c:axId val="4881689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151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63</c:v>
                </c:pt>
                <c:pt idx="1">
                  <c:v>67</c:v>
                </c:pt>
                <c:pt idx="2">
                  <c:v>82</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74240"/>
        <c:axId val="48875776"/>
      </c:barChart>
      <c:catAx>
        <c:axId val="48874240"/>
        <c:scaling>
          <c:orientation val="minMax"/>
        </c:scaling>
        <c:delete val="1"/>
        <c:axPos val="l"/>
        <c:numFmt formatCode="General" sourceLinked="0"/>
        <c:majorTickMark val="in"/>
        <c:minorTickMark val="none"/>
        <c:tickLblPos val="none"/>
        <c:crossAx val="48875776"/>
        <c:crosses val="autoZero"/>
        <c:auto val="1"/>
        <c:lblAlgn val="ctr"/>
        <c:lblOffset val="100"/>
        <c:noMultiLvlLbl val="0"/>
      </c:catAx>
      <c:valAx>
        <c:axId val="4887577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742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78560"/>
        <c:axId val="48984448"/>
      </c:barChart>
      <c:catAx>
        <c:axId val="48978560"/>
        <c:scaling>
          <c:orientation val="minMax"/>
        </c:scaling>
        <c:delete val="1"/>
        <c:axPos val="l"/>
        <c:numFmt formatCode="General" sourceLinked="0"/>
        <c:majorTickMark val="in"/>
        <c:minorTickMark val="none"/>
        <c:tickLblPos val="none"/>
        <c:crossAx val="48984448"/>
        <c:crosses val="autoZero"/>
        <c:auto val="1"/>
        <c:lblAlgn val="ctr"/>
        <c:lblOffset val="100"/>
        <c:noMultiLvlLbl val="0"/>
      </c:catAx>
      <c:valAx>
        <c:axId val="4898444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785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86</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9144192"/>
        <c:axId val="49145728"/>
      </c:barChart>
      <c:catAx>
        <c:axId val="49144192"/>
        <c:scaling>
          <c:orientation val="minMax"/>
        </c:scaling>
        <c:delete val="1"/>
        <c:axPos val="l"/>
        <c:numFmt formatCode="General" sourceLinked="0"/>
        <c:majorTickMark val="in"/>
        <c:minorTickMark val="none"/>
        <c:tickLblPos val="none"/>
        <c:crossAx val="49145728"/>
        <c:crosses val="autoZero"/>
        <c:auto val="1"/>
        <c:lblAlgn val="ctr"/>
        <c:lblOffset val="100"/>
        <c:noMultiLvlLbl val="0"/>
      </c:catAx>
      <c:valAx>
        <c:axId val="491457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441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50</c:v>
                </c:pt>
                <c:pt idx="1">
                  <c:v>95</c:v>
                </c:pt>
                <c:pt idx="2">
                  <c:v>89</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366912"/>
        <c:axId val="49368448"/>
      </c:barChart>
      <c:catAx>
        <c:axId val="49366912"/>
        <c:scaling>
          <c:orientation val="minMax"/>
        </c:scaling>
        <c:delete val="1"/>
        <c:axPos val="l"/>
        <c:numFmt formatCode="General" sourceLinked="0"/>
        <c:majorTickMark val="in"/>
        <c:minorTickMark val="none"/>
        <c:tickLblPos val="none"/>
        <c:crossAx val="49368448"/>
        <c:crosses val="autoZero"/>
        <c:auto val="1"/>
        <c:lblAlgn val="ctr"/>
        <c:lblOffset val="100"/>
        <c:noMultiLvlLbl val="0"/>
      </c:catAx>
      <c:valAx>
        <c:axId val="4936844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3669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utomhus runt 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i gemensamma utrymmen</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Nacka_Attendo Kungshamn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317813886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886729825"/>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68602899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160841588"/>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536316598"/>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2415583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66985052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32033651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Nacka_Attendo Kungshamn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78853046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552830605"/>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94670416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991</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2018-08-21T15:00:43Z</dcterms:modified>
</cp:coreProperties>
</file>