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sig trygg på sitt äldreboende</c:v>
                </c:pt>
                <c:pt idx="1">
                  <c:v>Är sammantaget nöjd med äldreboendet</c:v>
                </c:pt>
                <c:pt idx="2">
                  <c:v>Tycker det är trivsamt i gemensamma utrymmen</c:v>
                </c:pt>
                <c:pt idx="3">
                  <c:v>Personalen tar hänsyn till den äldres egna åsikter och önskemål</c:v>
                </c:pt>
                <c:pt idx="4">
                  <c:v>Får bra bemötande från personalen</c:v>
                </c:pt>
              </c:strCache>
            </c:strRef>
          </c:cat>
          <c:val>
            <c:numRef>
              <c:f>Blad1!$B$2:$B$6</c:f>
              <c:numCache>
                <c:formatCode>General</c:formatCode>
                <c:ptCount val="5"/>
                <c:pt idx="0">
                  <c:v>82</c:v>
                </c:pt>
                <c:pt idx="1">
                  <c:v>83</c:v>
                </c:pt>
                <c:pt idx="2">
                  <c:v>84</c:v>
                </c:pt>
                <c:pt idx="3">
                  <c:v>86</c:v>
                </c:pt>
                <c:pt idx="4">
                  <c:v>95</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78</c:v>
                </c:pt>
                <c:pt idx="1">
                  <c:v>53</c:v>
                </c:pt>
                <c:pt idx="2">
                  <c:v>58</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63</c:v>
                </c:pt>
                <c:pt idx="1">
                  <c:v>83</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Båthöjden Plaza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Möjligheterna att komma utomhus är bra</c:v>
                </c:pt>
                <c:pt idx="1">
                  <c:v>Har lätt att få träffa läkare vid behov</c:v>
                </c:pt>
                <c:pt idx="2">
                  <c:v>Tycker att maten smakar bra</c:v>
                </c:pt>
                <c:pt idx="3">
                  <c:v>Personalen brukar informera om tillfälliga förändringar</c:v>
                </c:pt>
                <c:pt idx="4">
                  <c:v>Besväras inte av ensamhet</c:v>
                </c:pt>
              </c:strCache>
            </c:strRef>
          </c:cat>
          <c:val>
            <c:numRef>
              <c:f>Blad1!$B$2:$B$6</c:f>
              <c:numCache>
                <c:formatCode>General</c:formatCode>
                <c:ptCount val="5"/>
                <c:pt idx="0">
                  <c:v>56</c:v>
                </c:pt>
                <c:pt idx="1">
                  <c:v>53</c:v>
                </c:pt>
                <c:pt idx="2">
                  <c:v>53</c:v>
                </c:pt>
                <c:pt idx="3">
                  <c:v>43</c:v>
                </c:pt>
                <c:pt idx="4">
                  <c:v>35</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Båthöjden Plaza</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15</c:v>
                </c:pt>
                <c:pt idx="1">
                  <c:v>3</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71</c:v>
                </c:pt>
                <c:pt idx="1">
                  <c:v>84</c:v>
                </c:pt>
                <c:pt idx="2">
                  <c:v>79</c:v>
                </c:pt>
                <c:pt idx="3">
                  <c:v>77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79</c:v>
                </c:pt>
                <c:pt idx="1">
                  <c:v>53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60</c:v>
                </c:pt>
                <c:pt idx="1">
                  <c:v>43</c:v>
                </c:pt>
                <c:pt idx="2">
                  <c:v>79</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86</c:v>
                </c:pt>
                <c:pt idx="1">
                  <c:v>95</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79</c:v>
                </c:pt>
                <c:pt idx="1">
                  <c:v>82</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Båthöjden Plaza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35</c:v>
                </c:pt>
                <c:pt idx="1">
                  <c:v>56</c:v>
                </c:pt>
                <c:pt idx="2">
                  <c:v>82</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Nacka_Båthöjden Plaza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405620365"/>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957633649"/>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204462799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369108268"/>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83696728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726287451"/>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31799903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636677744"/>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67921992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43924143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Nacka_Båthöjden Plaza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466881912"/>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1098</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2017-09-12T09:16:32Z</dcterms:modified>
</cp:coreProperties>
</file>