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Danvikshem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utomhus runt boendet</c:v>
                </c:pt>
                <c:pt idx="1">
                  <c:v>Känner förtroende för personalen</c:v>
                </c:pt>
                <c:pt idx="2">
                  <c:v>Personalen tar hänsyn till den äldres egna åsikter och önskemål</c:v>
                </c:pt>
                <c:pt idx="3">
                  <c:v>Känner sig trygg på sitt äldreboende</c:v>
                </c:pt>
                <c:pt idx="4">
                  <c:v>Får bra bemötande från personalen</c:v>
                </c:pt>
              </c:strCache>
            </c:strRef>
          </c:cat>
          <c:val>
            <c:numRef>
              <c:f>Blad1!$B$2:$B$6</c:f>
              <c:numCache>
                <c:formatCode>General</c:formatCode>
                <c:ptCount val="5"/>
                <c:pt idx="0">
                  <c:v>83</c:v>
                </c:pt>
                <c:pt idx="1">
                  <c:v>86</c:v>
                </c:pt>
                <c:pt idx="2">
                  <c:v>87</c:v>
                </c:pt>
                <c:pt idx="3">
                  <c:v>89</c:v>
                </c:pt>
                <c:pt idx="4">
                  <c:v>96</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80</c:v>
                </c:pt>
                <c:pt idx="1">
                  <c:v>48</c:v>
                </c:pt>
                <c:pt idx="2">
                  <c:v>69</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57</c:v>
                </c:pt>
                <c:pt idx="1">
                  <c:v>83</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Danvikshem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i gemensamma utrymmen</c:v>
                </c:pt>
                <c:pt idx="1">
                  <c:v>Vet vart man vänder sig med synpunkter och klagomål</c:v>
                </c:pt>
                <c:pt idx="2">
                  <c:v>Personalen brukar informera om tillfälliga förändringar</c:v>
                </c:pt>
                <c:pt idx="3">
                  <c:v>Har lätt att få träffa läkare vid behov</c:v>
                </c:pt>
                <c:pt idx="4">
                  <c:v>Besväras inte av ensamhet</c:v>
                </c:pt>
              </c:strCache>
            </c:strRef>
          </c:cat>
          <c:val>
            <c:numRef>
              <c:f>Blad1!$B$2:$B$6</c:f>
              <c:numCache>
                <c:formatCode>General</c:formatCode>
                <c:ptCount val="5"/>
                <c:pt idx="0">
                  <c:v>58</c:v>
                </c:pt>
                <c:pt idx="1">
                  <c:v>57</c:v>
                </c:pt>
                <c:pt idx="2">
                  <c:v>49</c:v>
                </c:pt>
                <c:pt idx="3">
                  <c:v>48</c:v>
                </c:pt>
                <c:pt idx="4">
                  <c:v>31</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Danvikshem</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64</c:v>
                </c:pt>
                <c:pt idx="1">
                  <c:v>13</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83</c:v>
                </c:pt>
                <c:pt idx="1">
                  <c:v>58</c:v>
                </c:pt>
                <c:pt idx="2">
                  <c:v>73</c:v>
                </c:pt>
                <c:pt idx="3">
                  <c:v>99</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71</c:v>
                </c:pt>
                <c:pt idx="1">
                  <c:v>78</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66</c:v>
                </c:pt>
                <c:pt idx="1">
                  <c:v>49</c:v>
                </c:pt>
                <c:pt idx="2">
                  <c:v>69</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87</c:v>
                </c:pt>
                <c:pt idx="1">
                  <c:v>96</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86</c:v>
                </c:pt>
                <c:pt idx="1">
                  <c:v>89</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31</c:v>
                </c:pt>
                <c:pt idx="1">
                  <c:v>70</c:v>
                </c:pt>
                <c:pt idx="2">
                  <c:v>71</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Nacka_Danvikshem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60959871"/>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74024496"/>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225399606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749167071"/>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92091977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349880468"/>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994982766"/>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016795943"/>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413768630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907406979"/>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Nacka_Danvikshem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869630416"/>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1099</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2017-09-12T11:04:02Z</dcterms:modified>
</cp:coreProperties>
</file>