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Danvikshem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på äldreboendet vid behov</c:v>
                </c:pt>
                <c:pt idx="1">
                  <c:v>Tycker det är trivsamt utomhus runt boendet</c:v>
                </c:pt>
                <c:pt idx="2">
                  <c:v>Känner sig trygg på sitt äldreboende</c:v>
                </c:pt>
                <c:pt idx="3">
                  <c:v>Är sammantaget nöjd med äldreboendet</c:v>
                </c:pt>
                <c:pt idx="4">
                  <c:v>Får bra bemötande från personalen</c:v>
                </c:pt>
              </c:strCache>
            </c:strRef>
          </c:cat>
          <c:val>
            <c:numRef>
              <c:f>Blad1!$B$2:$B$6</c:f>
              <c:numCache>
                <c:formatCode>General</c:formatCode>
                <c:ptCount val="5"/>
                <c:pt idx="0">
                  <c:v>81</c:v>
                </c:pt>
                <c:pt idx="1">
                  <c:v>85</c:v>
                </c:pt>
                <c:pt idx="2">
                  <c:v>89</c:v>
                </c:pt>
                <c:pt idx="3">
                  <c:v>90</c:v>
                </c:pt>
                <c:pt idx="4">
                  <c:v>93</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05344"/>
        <c:axId val="48106880"/>
      </c:barChart>
      <c:catAx>
        <c:axId val="48105344"/>
        <c:scaling>
          <c:orientation val="minMax"/>
        </c:scaling>
        <c:delete val="1"/>
        <c:axPos val="l"/>
        <c:numFmt formatCode="000\ 00" sourceLinked="0"/>
        <c:majorTickMark val="in"/>
        <c:minorTickMark val="none"/>
        <c:tickLblPos val="none"/>
        <c:crossAx val="48106880"/>
        <c:crosses val="autoZero"/>
        <c:auto val="1"/>
        <c:lblAlgn val="l"/>
        <c:lblOffset val="100"/>
        <c:noMultiLvlLbl val="0"/>
      </c:catAx>
      <c:valAx>
        <c:axId val="4810688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05344"/>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81</c:v>
                </c:pt>
                <c:pt idx="1">
                  <c:v>36</c:v>
                </c:pt>
                <c:pt idx="2">
                  <c:v>68</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9112192"/>
        <c:axId val="49113728"/>
      </c:barChart>
      <c:catAx>
        <c:axId val="49112192"/>
        <c:scaling>
          <c:orientation val="minMax"/>
        </c:scaling>
        <c:delete val="1"/>
        <c:axPos val="l"/>
        <c:numFmt formatCode="General" sourceLinked="0"/>
        <c:majorTickMark val="in"/>
        <c:minorTickMark val="none"/>
        <c:tickLblPos val="none"/>
        <c:crossAx val="49113728"/>
        <c:crosses val="autoZero"/>
        <c:auto val="1"/>
        <c:lblAlgn val="ctr"/>
        <c:lblOffset val="100"/>
        <c:noMultiLvlLbl val="0"/>
      </c:catAx>
      <c:valAx>
        <c:axId val="4911372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121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55</c:v>
                </c:pt>
                <c:pt idx="1">
                  <c:v>90</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9147264"/>
        <c:axId val="49153152"/>
      </c:barChart>
      <c:catAx>
        <c:axId val="49147264"/>
        <c:scaling>
          <c:orientation val="minMax"/>
        </c:scaling>
        <c:delete val="1"/>
        <c:axPos val="l"/>
        <c:numFmt formatCode="General" sourceLinked="0"/>
        <c:majorTickMark val="in"/>
        <c:minorTickMark val="none"/>
        <c:tickLblPos val="none"/>
        <c:crossAx val="49153152"/>
        <c:crosses val="autoZero"/>
        <c:auto val="1"/>
        <c:lblAlgn val="ctr"/>
        <c:lblOffset val="100"/>
        <c:noMultiLvlLbl val="0"/>
      </c:catAx>
      <c:valAx>
        <c:axId val="491531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4726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Danvikshem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Upplever måltiderna som en trevlig stund</c:v>
                </c:pt>
                <c:pt idx="1">
                  <c:v>Vet vart man vänder sig med synpunkter och klagomål</c:v>
                </c:pt>
                <c:pt idx="2">
                  <c:v>Personalen brukar informera om tillfälliga förändringar</c:v>
                </c:pt>
                <c:pt idx="3">
                  <c:v>Har lätt att få träffa läkare vid behov</c:v>
                </c:pt>
                <c:pt idx="4">
                  <c:v>Besväras inte av ensamhet</c:v>
                </c:pt>
              </c:strCache>
            </c:strRef>
          </c:cat>
          <c:val>
            <c:numRef>
              <c:f>Blad1!$B$2:$B$6</c:f>
              <c:numCache>
                <c:formatCode>General</c:formatCode>
                <c:ptCount val="5"/>
                <c:pt idx="0">
                  <c:v>65</c:v>
                </c:pt>
                <c:pt idx="1">
                  <c:v>55</c:v>
                </c:pt>
                <c:pt idx="2">
                  <c:v>47</c:v>
                </c:pt>
                <c:pt idx="3">
                  <c:v>36</c:v>
                </c:pt>
                <c:pt idx="4">
                  <c:v>34</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312320"/>
        <c:axId val="48313856"/>
      </c:barChart>
      <c:catAx>
        <c:axId val="48312320"/>
        <c:scaling>
          <c:orientation val="minMax"/>
        </c:scaling>
        <c:delete val="1"/>
        <c:axPos val="l"/>
        <c:numFmt formatCode="000\ 00" sourceLinked="0"/>
        <c:majorTickMark val="in"/>
        <c:minorTickMark val="none"/>
        <c:tickLblPos val="none"/>
        <c:crossAx val="48313856"/>
        <c:crosses val="autoZero"/>
        <c:auto val="1"/>
        <c:lblAlgn val="l"/>
        <c:lblOffset val="100"/>
        <c:noMultiLvlLbl val="0"/>
      </c:catAx>
      <c:valAx>
        <c:axId val="4831385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312320"/>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Danvikshem</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65</c:v>
                </c:pt>
                <c:pt idx="1">
                  <c:v>7</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85</c:v>
                </c:pt>
                <c:pt idx="1">
                  <c:v>66</c:v>
                </c:pt>
                <c:pt idx="2">
                  <c:v>74</c:v>
                </c:pt>
                <c:pt idx="3">
                  <c:v>100</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715264"/>
        <c:axId val="48716800"/>
      </c:barChart>
      <c:catAx>
        <c:axId val="48715264"/>
        <c:scaling>
          <c:orientation val="minMax"/>
        </c:scaling>
        <c:delete val="1"/>
        <c:axPos val="l"/>
        <c:numFmt formatCode="General" sourceLinked="0"/>
        <c:majorTickMark val="in"/>
        <c:minorTickMark val="none"/>
        <c:tickLblPos val="none"/>
        <c:crossAx val="48716800"/>
        <c:crosses val="autoZero"/>
        <c:auto val="1"/>
        <c:lblAlgn val="ctr"/>
        <c:lblOffset val="100"/>
        <c:noMultiLvlLbl val="0"/>
      </c:catAx>
      <c:valAx>
        <c:axId val="4871680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715264"/>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65</c:v>
                </c:pt>
                <c:pt idx="1">
                  <c:v>70</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791552"/>
        <c:axId val="48793088"/>
      </c:barChart>
      <c:catAx>
        <c:axId val="48791552"/>
        <c:scaling>
          <c:orientation val="minMax"/>
        </c:scaling>
        <c:delete val="1"/>
        <c:axPos val="l"/>
        <c:numFmt formatCode="General" sourceLinked="0"/>
        <c:majorTickMark val="in"/>
        <c:minorTickMark val="none"/>
        <c:tickLblPos val="none"/>
        <c:crossAx val="48793088"/>
        <c:crosses val="autoZero"/>
        <c:auto val="1"/>
        <c:lblAlgn val="ctr"/>
        <c:lblOffset val="100"/>
        <c:noMultiLvlLbl val="0"/>
      </c:catAx>
      <c:valAx>
        <c:axId val="48793088"/>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7915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68</c:v>
                </c:pt>
                <c:pt idx="1">
                  <c:v>47</c:v>
                </c:pt>
                <c:pt idx="2">
                  <c:v>70</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8829952"/>
        <c:axId val="48831488"/>
      </c:barChart>
      <c:catAx>
        <c:axId val="48829952"/>
        <c:scaling>
          <c:orientation val="minMax"/>
        </c:scaling>
        <c:delete val="1"/>
        <c:axPos val="l"/>
        <c:numFmt formatCode="General" sourceLinked="0"/>
        <c:majorTickMark val="in"/>
        <c:minorTickMark val="none"/>
        <c:tickLblPos val="none"/>
        <c:crossAx val="48831488"/>
        <c:crosses val="autoZero"/>
        <c:auto val="1"/>
        <c:lblAlgn val="ctr"/>
        <c:lblOffset val="100"/>
        <c:noMultiLvlLbl val="0"/>
      </c:catAx>
      <c:valAx>
        <c:axId val="4883148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299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80</c:v>
                </c:pt>
                <c:pt idx="1">
                  <c:v>93</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8917888"/>
        <c:axId val="48923776"/>
      </c:barChart>
      <c:catAx>
        <c:axId val="48917888"/>
        <c:scaling>
          <c:orientation val="minMax"/>
        </c:scaling>
        <c:delete val="1"/>
        <c:axPos val="l"/>
        <c:numFmt formatCode="General" sourceLinked="0"/>
        <c:majorTickMark val="in"/>
        <c:minorTickMark val="none"/>
        <c:tickLblPos val="none"/>
        <c:crossAx val="48923776"/>
        <c:crosses val="autoZero"/>
        <c:auto val="1"/>
        <c:lblAlgn val="ctr"/>
        <c:lblOffset val="100"/>
        <c:noMultiLvlLbl val="0"/>
      </c:catAx>
      <c:valAx>
        <c:axId val="48923776"/>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178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79</c:v>
                </c:pt>
                <c:pt idx="1">
                  <c:v>89</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9013888"/>
        <c:axId val="49015424"/>
      </c:barChart>
      <c:catAx>
        <c:axId val="49013888"/>
        <c:scaling>
          <c:orientation val="minMax"/>
        </c:scaling>
        <c:delete val="1"/>
        <c:axPos val="l"/>
        <c:numFmt formatCode="General" sourceLinked="0"/>
        <c:majorTickMark val="in"/>
        <c:minorTickMark val="none"/>
        <c:tickLblPos val="none"/>
        <c:crossAx val="49015424"/>
        <c:crosses val="autoZero"/>
        <c:auto val="1"/>
        <c:lblAlgn val="ctr"/>
        <c:lblOffset val="100"/>
        <c:noMultiLvlLbl val="0"/>
      </c:catAx>
      <c:valAx>
        <c:axId val="4901542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0138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34</c:v>
                </c:pt>
                <c:pt idx="1">
                  <c:v>67</c:v>
                </c:pt>
                <c:pt idx="2">
                  <c:v>74</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9044096"/>
        <c:axId val="49049984"/>
      </c:barChart>
      <c:catAx>
        <c:axId val="49044096"/>
        <c:scaling>
          <c:orientation val="minMax"/>
        </c:scaling>
        <c:delete val="1"/>
        <c:axPos val="l"/>
        <c:numFmt formatCode="General" sourceLinked="0"/>
        <c:majorTickMark val="in"/>
        <c:minorTickMark val="none"/>
        <c:tickLblPos val="none"/>
        <c:crossAx val="49049984"/>
        <c:crosses val="autoZero"/>
        <c:auto val="1"/>
        <c:lblAlgn val="ctr"/>
        <c:lblOffset val="100"/>
        <c:noMultiLvlLbl val="0"/>
      </c:catAx>
      <c:valAx>
        <c:axId val="4904998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904409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äldreboendet</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det är trivsamt utomhus runt 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på äldreboendet vid behov</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Upplever måltiderna som en trevlig stund</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Nacka_Danvikshem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416277838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165890038"/>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846439480"/>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755088943"/>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0256527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741214137"/>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50316321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914404859"/>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Nacka_Danvikshem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323492087"/>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410581461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650746782"/>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986</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2018-08-21T15:01:05Z</dcterms:modified>
</cp:coreProperties>
</file>