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på äldreboendet vid behov</c:v>
                </c:pt>
                <c:pt idx="1">
                  <c:v>Upplever måltiderna som en trevlig stund</c:v>
                </c:pt>
                <c:pt idx="2">
                  <c:v>Känner förtroende för personalen</c:v>
                </c:pt>
                <c:pt idx="3">
                  <c:v>Får bra bemötande från personalen</c:v>
                </c:pt>
                <c:pt idx="4">
                  <c:v>Tycker att maten smakar bra</c:v>
                </c:pt>
              </c:strCache>
            </c:strRef>
          </c:cat>
          <c:val>
            <c:numRef>
              <c:f>Blad1!$B$2:$B$6</c:f>
              <c:numCache>
                <c:formatCode>General</c:formatCode>
                <c:ptCount val="5"/>
                <c:pt idx="0">
                  <c:v>94</c:v>
                </c:pt>
                <c:pt idx="1">
                  <c:v>94</c:v>
                </c:pt>
                <c:pt idx="2">
                  <c:v>100</c:v>
                </c:pt>
                <c:pt idx="3">
                  <c:v>100</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14304"/>
        <c:axId val="48116096"/>
      </c:barChart>
      <c:catAx>
        <c:axId val="48114304"/>
        <c:scaling>
          <c:orientation val="minMax"/>
        </c:scaling>
        <c:delete val="1"/>
        <c:axPos val="l"/>
        <c:numFmt formatCode="000\ 00" sourceLinked="0"/>
        <c:majorTickMark val="in"/>
        <c:minorTickMark val="none"/>
        <c:tickLblPos val="none"/>
        <c:crossAx val="48116096"/>
        <c:crosses val="autoZero"/>
        <c:auto val="1"/>
        <c:lblAlgn val="l"/>
        <c:lblOffset val="100"/>
        <c:noMultiLvlLbl val="0"/>
      </c:catAx>
      <c:valAx>
        <c:axId val="481160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1430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94</c:v>
                </c:pt>
                <c:pt idx="1">
                  <c:v>69</c:v>
                </c:pt>
                <c:pt idx="2">
                  <c:v>79</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104768"/>
        <c:axId val="49106304"/>
      </c:barChart>
      <c:catAx>
        <c:axId val="49104768"/>
        <c:scaling>
          <c:orientation val="minMax"/>
        </c:scaling>
        <c:delete val="1"/>
        <c:axPos val="l"/>
        <c:numFmt formatCode="General" sourceLinked="0"/>
        <c:majorTickMark val="in"/>
        <c:minorTickMark val="none"/>
        <c:tickLblPos val="none"/>
        <c:crossAx val="49106304"/>
        <c:crosses val="autoZero"/>
        <c:auto val="1"/>
        <c:lblAlgn val="ctr"/>
        <c:lblOffset val="100"/>
        <c:noMultiLvlLbl val="0"/>
      </c:catAx>
      <c:valAx>
        <c:axId val="4910630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047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50</c:v>
                </c:pt>
                <c:pt idx="1">
                  <c:v>93</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9213824"/>
        <c:axId val="49215360"/>
      </c:barChart>
      <c:catAx>
        <c:axId val="49213824"/>
        <c:scaling>
          <c:orientation val="minMax"/>
        </c:scaling>
        <c:delete val="1"/>
        <c:axPos val="l"/>
        <c:numFmt formatCode="General" sourceLinked="0"/>
        <c:majorTickMark val="in"/>
        <c:minorTickMark val="none"/>
        <c:tickLblPos val="none"/>
        <c:crossAx val="49215360"/>
        <c:crosses val="autoZero"/>
        <c:auto val="1"/>
        <c:lblAlgn val="ctr"/>
        <c:lblOffset val="100"/>
        <c:noMultiLvlLbl val="0"/>
      </c:catAx>
      <c:valAx>
        <c:axId val="4921536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2138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Möjligheterna att komma utomhus är bra</c:v>
                </c:pt>
                <c:pt idx="1">
                  <c:v>Kan påverka vid vilka tider man får hjälp</c:v>
                </c:pt>
                <c:pt idx="2">
                  <c:v>Vet vart man vänder sig med synpunkter och klagomål</c:v>
                </c:pt>
                <c:pt idx="3">
                  <c:v>Besväras inte av ensamhet</c:v>
                </c:pt>
                <c:pt idx="4">
                  <c:v>Personalen brukar informera om tillfälliga förändringar</c:v>
                </c:pt>
              </c:strCache>
            </c:strRef>
          </c:cat>
          <c:val>
            <c:numRef>
              <c:f>Blad1!$B$2:$B$6</c:f>
              <c:numCache>
                <c:formatCode>General</c:formatCode>
                <c:ptCount val="5"/>
                <c:pt idx="0">
                  <c:v>60</c:v>
                </c:pt>
                <c:pt idx="1">
                  <c:v>60</c:v>
                </c:pt>
                <c:pt idx="2">
                  <c:v>50</c:v>
                </c:pt>
                <c:pt idx="3">
                  <c:v>43</c:v>
                </c:pt>
                <c:pt idx="4">
                  <c:v>38</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04896"/>
        <c:axId val="48306432"/>
      </c:barChart>
      <c:catAx>
        <c:axId val="48304896"/>
        <c:scaling>
          <c:orientation val="minMax"/>
        </c:scaling>
        <c:delete val="1"/>
        <c:axPos val="l"/>
        <c:numFmt formatCode="000\ 00" sourceLinked="0"/>
        <c:majorTickMark val="in"/>
        <c:minorTickMark val="none"/>
        <c:tickLblPos val="none"/>
        <c:crossAx val="48306432"/>
        <c:crosses val="autoZero"/>
        <c:auto val="1"/>
        <c:lblAlgn val="l"/>
        <c:lblOffset val="100"/>
        <c:noMultiLvlLbl val="0"/>
      </c:catAx>
      <c:valAx>
        <c:axId val="483064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04896"/>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Sarvträsk</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14</c:v>
                </c:pt>
                <c:pt idx="1">
                  <c:v>1</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73</c:v>
                </c:pt>
                <c:pt idx="1">
                  <c:v>75</c:v>
                </c:pt>
                <c:pt idx="2">
                  <c:v>93</c:v>
                </c:pt>
                <c:pt idx="3">
                  <c:v>100</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11936"/>
        <c:axId val="48713728"/>
      </c:barChart>
      <c:catAx>
        <c:axId val="48711936"/>
        <c:scaling>
          <c:orientation val="minMax"/>
        </c:scaling>
        <c:delete val="1"/>
        <c:axPos val="l"/>
        <c:numFmt formatCode="General" sourceLinked="0"/>
        <c:majorTickMark val="in"/>
        <c:minorTickMark val="none"/>
        <c:tickLblPos val="none"/>
        <c:crossAx val="48713728"/>
        <c:crosses val="autoZero"/>
        <c:auto val="1"/>
        <c:lblAlgn val="ctr"/>
        <c:lblOffset val="100"/>
        <c:noMultiLvlLbl val="0"/>
      </c:catAx>
      <c:valAx>
        <c:axId val="487137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1193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94</c:v>
                </c:pt>
                <c:pt idx="1">
                  <c:v>100</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812800"/>
        <c:axId val="48814336"/>
      </c:barChart>
      <c:catAx>
        <c:axId val="48812800"/>
        <c:scaling>
          <c:orientation val="minMax"/>
        </c:scaling>
        <c:delete val="1"/>
        <c:axPos val="l"/>
        <c:numFmt formatCode="General" sourceLinked="0"/>
        <c:majorTickMark val="in"/>
        <c:minorTickMark val="none"/>
        <c:tickLblPos val="none"/>
        <c:crossAx val="48814336"/>
        <c:crosses val="autoZero"/>
        <c:auto val="1"/>
        <c:lblAlgn val="ctr"/>
        <c:lblOffset val="100"/>
        <c:noMultiLvlLbl val="0"/>
      </c:catAx>
      <c:valAx>
        <c:axId val="4881433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12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60</c:v>
                </c:pt>
                <c:pt idx="1">
                  <c:v>38</c:v>
                </c:pt>
                <c:pt idx="2">
                  <c:v>88</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38912"/>
        <c:axId val="48857088"/>
      </c:barChart>
      <c:catAx>
        <c:axId val="48838912"/>
        <c:scaling>
          <c:orientation val="minMax"/>
        </c:scaling>
        <c:delete val="1"/>
        <c:axPos val="l"/>
        <c:numFmt formatCode="General" sourceLinked="0"/>
        <c:majorTickMark val="in"/>
        <c:minorTickMark val="none"/>
        <c:tickLblPos val="none"/>
        <c:crossAx val="48857088"/>
        <c:crosses val="autoZero"/>
        <c:auto val="1"/>
        <c:lblAlgn val="ctr"/>
        <c:lblOffset val="100"/>
        <c:noMultiLvlLbl val="0"/>
      </c:catAx>
      <c:valAx>
        <c:axId val="4885708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389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72160"/>
        <c:axId val="48973696"/>
      </c:barChart>
      <c:catAx>
        <c:axId val="48972160"/>
        <c:scaling>
          <c:orientation val="minMax"/>
        </c:scaling>
        <c:delete val="1"/>
        <c:axPos val="l"/>
        <c:numFmt formatCode="General" sourceLinked="0"/>
        <c:majorTickMark val="in"/>
        <c:minorTickMark val="none"/>
        <c:tickLblPos val="none"/>
        <c:crossAx val="48973696"/>
        <c:crosses val="autoZero"/>
        <c:auto val="1"/>
        <c:lblAlgn val="ctr"/>
        <c:lblOffset val="100"/>
        <c:noMultiLvlLbl val="0"/>
      </c:catAx>
      <c:valAx>
        <c:axId val="48973696"/>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721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100</c:v>
                </c:pt>
                <c:pt idx="1">
                  <c:v>88</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9002368"/>
        <c:axId val="49003904"/>
      </c:barChart>
      <c:catAx>
        <c:axId val="49002368"/>
        <c:scaling>
          <c:orientation val="minMax"/>
        </c:scaling>
        <c:delete val="1"/>
        <c:axPos val="l"/>
        <c:numFmt formatCode="General" sourceLinked="0"/>
        <c:majorTickMark val="in"/>
        <c:minorTickMark val="none"/>
        <c:tickLblPos val="none"/>
        <c:crossAx val="49003904"/>
        <c:crosses val="autoZero"/>
        <c:auto val="1"/>
        <c:lblAlgn val="ctr"/>
        <c:lblOffset val="100"/>
        <c:noMultiLvlLbl val="0"/>
      </c:catAx>
      <c:valAx>
        <c:axId val="4900390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0023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43</c:v>
                </c:pt>
                <c:pt idx="1">
                  <c:v>60</c:v>
                </c:pt>
                <c:pt idx="2">
                  <c:v>80</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069440"/>
        <c:axId val="49075328"/>
      </c:barChart>
      <c:catAx>
        <c:axId val="49069440"/>
        <c:scaling>
          <c:orientation val="minMax"/>
        </c:scaling>
        <c:delete val="1"/>
        <c:axPos val="l"/>
        <c:numFmt formatCode="General" sourceLinked="0"/>
        <c:majorTickMark val="in"/>
        <c:minorTickMark val="none"/>
        <c:tickLblPos val="none"/>
        <c:crossAx val="49075328"/>
        <c:crosses val="autoZero"/>
        <c:auto val="1"/>
        <c:lblAlgn val="ctr"/>
        <c:lblOffset val="100"/>
        <c:noMultiLvlLbl val="0"/>
      </c:catAx>
      <c:valAx>
        <c:axId val="4907532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0694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Tycker att maten smakar bra</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Nacka_Sarvträsk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321901965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991035132"/>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60324145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398031655"/>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91012008"/>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93192950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51628115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410045610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Nacka_Sarvträsk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525184001"/>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022182497"/>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17949619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983</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2018-08-21T15:01:49Z</dcterms:modified>
</cp:coreProperties>
</file>