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Har lätt att få kontakt med personalen på äldreboendet vid behov</c:v>
                </c:pt>
                <c:pt idx="2">
                  <c:v>Känner sig trygg på sitt äldreboende</c:v>
                </c:pt>
                <c:pt idx="3">
                  <c:v>Får bra bemötande från personalen</c:v>
                </c:pt>
                <c:pt idx="4">
                  <c:v>Har lätt att få träffa läkare vid behov</c:v>
                </c:pt>
              </c:strCache>
            </c:strRef>
          </c:cat>
          <c:val>
            <c:numRef>
              <c:f>Blad1!$B$2:$B$6</c:f>
              <c:numCache>
                <c:formatCode>General</c:formatCode>
                <c:ptCount val="5"/>
                <c:pt idx="0">
                  <c:v>89</c:v>
                </c:pt>
                <c:pt idx="1">
                  <c:v>89</c:v>
                </c:pt>
                <c:pt idx="2">
                  <c:v>90</c:v>
                </c:pt>
                <c:pt idx="3">
                  <c:v>90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89</c:v>
                </c:pt>
                <c:pt idx="1">
                  <c:v>100</c:v>
                </c:pt>
                <c:pt idx="2">
                  <c:v>80</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56</c:v>
                </c:pt>
                <c:pt idx="1">
                  <c:v>89</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i gemensamma utrymmen</c:v>
                </c:pt>
                <c:pt idx="1">
                  <c:v>Besväras inte av ensamhet</c:v>
                </c:pt>
                <c:pt idx="2">
                  <c:v>Möjligheterna att komma utomhus är bra</c:v>
                </c:pt>
                <c:pt idx="3">
                  <c:v>Personalen brukar informera om tillfälliga förändringar</c:v>
                </c:pt>
                <c:pt idx="4">
                  <c:v>Tycker det är trivsamt utomhus runt boendet</c:v>
                </c:pt>
              </c:strCache>
            </c:strRef>
          </c:cat>
          <c:val>
            <c:numRef>
              <c:f>Blad1!$B$2:$B$6</c:f>
              <c:numCache>
                <c:formatCode>General</c:formatCode>
                <c:ptCount val="5"/>
                <c:pt idx="0">
                  <c:v>56</c:v>
                </c:pt>
                <c:pt idx="1">
                  <c:v>50</c:v>
                </c:pt>
                <c:pt idx="2">
                  <c:v>50</c:v>
                </c:pt>
                <c:pt idx="3">
                  <c:v>44</c:v>
                </c:pt>
                <c:pt idx="4">
                  <c:v>33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Älta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8</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33</c:v>
                </c:pt>
                <c:pt idx="1">
                  <c:v>56</c:v>
                </c:pt>
                <c:pt idx="2">
                  <c:v>67</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67</c:v>
                </c:pt>
                <c:pt idx="1">
                  <c:v>70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78</c:v>
                </c:pt>
                <c:pt idx="1">
                  <c:v>44</c:v>
                </c:pt>
                <c:pt idx="2">
                  <c:v>70</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90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80</c:v>
                </c:pt>
                <c:pt idx="1">
                  <c:v>90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50</c:v>
                </c:pt>
                <c:pt idx="1">
                  <c:v>50</c:v>
                </c:pt>
                <c:pt idx="2">
                  <c:v>67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Har lätt att få träffa läkare vid behov</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Älta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36262511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15877108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409976039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49700913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58250592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70336707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18700900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37375234"/>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63844633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420774302"/>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Nacka_Nacka Seniorcenter Älta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119237425"/>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1104</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2017-09-12T09:15:36Z</dcterms:modified>
</cp:coreProperties>
</file>