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Har lätt att få kontakt med personalen på äldreboendet vid behov</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82</c:v>
                </c:pt>
                <c:pt idx="1">
                  <c:v>83</c:v>
                </c:pt>
                <c:pt idx="2">
                  <c:v>85</c:v>
                </c:pt>
                <c:pt idx="3">
                  <c:v>92</c:v>
                </c:pt>
                <c:pt idx="4">
                  <c:v>97</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51</c:v>
                </c:pt>
                <c:pt idx="2">
                  <c:v>72</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35</c:v>
                </c:pt>
                <c:pt idx="1">
                  <c:v>82</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Tycker det är trivsamt utomhus runt boendet</c:v>
                </c:pt>
                <c:pt idx="1">
                  <c:v>Personalen brukar informera om tillfälliga förändringar</c:v>
                </c:pt>
                <c:pt idx="2">
                  <c:v>Har lätt att få träffa läkare vid behov</c:v>
                </c:pt>
                <c:pt idx="3">
                  <c:v>Besväras inte av ensamhet</c:v>
                </c:pt>
                <c:pt idx="4">
                  <c:v>Vet vart man vänder sig med synpunkter och klagomål</c:v>
                </c:pt>
              </c:strCache>
            </c:strRef>
          </c:cat>
          <c:val>
            <c:numRef>
              <c:f>Blad1!$B$2:$B$6</c:f>
              <c:numCache>
                <c:formatCode>General</c:formatCode>
                <c:ptCount val="5"/>
                <c:pt idx="0">
                  <c:v>56</c:v>
                </c:pt>
                <c:pt idx="1">
                  <c:v>52</c:v>
                </c:pt>
                <c:pt idx="2">
                  <c:v>51</c:v>
                </c:pt>
                <c:pt idx="3">
                  <c:v>38</c:v>
                </c:pt>
                <c:pt idx="4">
                  <c:v>35</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Ektorp</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51</c:v>
                </c:pt>
                <c:pt idx="1">
                  <c:v>11</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56</c:v>
                </c:pt>
                <c:pt idx="1">
                  <c:v>61</c:v>
                </c:pt>
                <c:pt idx="2">
                  <c:v>72</c:v>
                </c:pt>
                <c:pt idx="3">
                  <c:v>96</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63</c:v>
                </c:pt>
                <c:pt idx="1">
                  <c:v>82</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57</c:v>
                </c:pt>
                <c:pt idx="1">
                  <c:v>52</c:v>
                </c:pt>
                <c:pt idx="2">
                  <c:v>67</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97</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85</c:v>
                </c:pt>
                <c:pt idx="1">
                  <c:v>92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38</c:v>
                </c:pt>
                <c:pt idx="1">
                  <c:v>60</c:v>
                </c:pt>
                <c:pt idx="2">
                  <c:v>68</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Vet vart man vänder sig med synpunkter och klagomål</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Ektorp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296371699"/>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40441037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268895977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39934919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223080948"/>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143027116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572398305"/>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519930516"/>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65243416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886627196"/>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Nacka_Nacka Seniorcenter Ektorp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44589708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1104</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2017-09-12T09:15:58Z</dcterms:modified>
</cp:coreProperties>
</file>