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Ektorp</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på äldreboendet vid behov</c:v>
                </c:pt>
                <c:pt idx="1">
                  <c:v>Är nöjd med de aktiviteter som erbjuds på äldreboendet</c:v>
                </c:pt>
                <c:pt idx="2">
                  <c:v>Känner sig trygg på sitt äldreboende</c:v>
                </c:pt>
                <c:pt idx="3">
                  <c:v>Känner förtroende för personalen</c:v>
                </c:pt>
                <c:pt idx="4">
                  <c:v>Får bra bemötande från personalen</c:v>
                </c:pt>
              </c:strCache>
            </c:strRef>
          </c:cat>
          <c:val>
            <c:numRef>
              <c:f>Blad1!$B$2:$B$6</c:f>
              <c:numCache>
                <c:formatCode>General</c:formatCode>
                <c:ptCount val="5"/>
                <c:pt idx="0">
                  <c:v>88</c:v>
                </c:pt>
                <c:pt idx="1">
                  <c:v>90</c:v>
                </c:pt>
                <c:pt idx="2">
                  <c:v>93</c:v>
                </c:pt>
                <c:pt idx="3">
                  <c:v>95</c:v>
                </c:pt>
                <c:pt idx="4">
                  <c:v>95</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04192"/>
        <c:axId val="48105728"/>
      </c:barChart>
      <c:catAx>
        <c:axId val="48104192"/>
        <c:scaling>
          <c:orientation val="minMax"/>
        </c:scaling>
        <c:delete val="1"/>
        <c:axPos val="l"/>
        <c:numFmt formatCode="000\ 00" sourceLinked="0"/>
        <c:majorTickMark val="in"/>
        <c:minorTickMark val="none"/>
        <c:tickLblPos val="none"/>
        <c:crossAx val="48105728"/>
        <c:crosses val="autoZero"/>
        <c:auto val="1"/>
        <c:lblAlgn val="l"/>
        <c:lblOffset val="100"/>
        <c:noMultiLvlLbl val="0"/>
      </c:catAx>
      <c:valAx>
        <c:axId val="4810572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04192"/>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88</c:v>
                </c:pt>
                <c:pt idx="1">
                  <c:v>60</c:v>
                </c:pt>
                <c:pt idx="2">
                  <c:v>79</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9111040"/>
        <c:axId val="49112576"/>
      </c:barChart>
      <c:catAx>
        <c:axId val="49111040"/>
        <c:scaling>
          <c:orientation val="minMax"/>
        </c:scaling>
        <c:delete val="1"/>
        <c:axPos val="l"/>
        <c:numFmt formatCode="General" sourceLinked="0"/>
        <c:majorTickMark val="in"/>
        <c:minorTickMark val="none"/>
        <c:tickLblPos val="none"/>
        <c:crossAx val="49112576"/>
        <c:crosses val="autoZero"/>
        <c:auto val="1"/>
        <c:lblAlgn val="ctr"/>
        <c:lblOffset val="100"/>
        <c:noMultiLvlLbl val="0"/>
      </c:catAx>
      <c:valAx>
        <c:axId val="4911257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1104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42</c:v>
                </c:pt>
                <c:pt idx="1">
                  <c:v>83</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9150208"/>
        <c:axId val="49152000"/>
      </c:barChart>
      <c:catAx>
        <c:axId val="49150208"/>
        <c:scaling>
          <c:orientation val="minMax"/>
        </c:scaling>
        <c:delete val="1"/>
        <c:axPos val="l"/>
        <c:numFmt formatCode="General" sourceLinked="0"/>
        <c:majorTickMark val="in"/>
        <c:minorTickMark val="none"/>
        <c:tickLblPos val="none"/>
        <c:crossAx val="49152000"/>
        <c:crosses val="autoZero"/>
        <c:auto val="1"/>
        <c:lblAlgn val="ctr"/>
        <c:lblOffset val="100"/>
        <c:noMultiLvlLbl val="0"/>
      </c:catAx>
      <c:valAx>
        <c:axId val="4915200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1502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Ektorp</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Tycker det är trivsamt i gemensamma utrymmen</c:v>
                </c:pt>
                <c:pt idx="1">
                  <c:v>Har lätt att få träffa läkare vid behov</c:v>
                </c:pt>
                <c:pt idx="2">
                  <c:v>Personalen brukar informera om tillfälliga förändringar</c:v>
                </c:pt>
                <c:pt idx="3">
                  <c:v>Vet vart man vänder sig med synpunkter och klagomål</c:v>
                </c:pt>
                <c:pt idx="4">
                  <c:v>Besväras inte av ensamhet</c:v>
                </c:pt>
              </c:strCache>
            </c:strRef>
          </c:cat>
          <c:val>
            <c:numRef>
              <c:f>Blad1!$B$2:$B$6</c:f>
              <c:numCache>
                <c:formatCode>General</c:formatCode>
                <c:ptCount val="5"/>
                <c:pt idx="0">
                  <c:v>63</c:v>
                </c:pt>
                <c:pt idx="1">
                  <c:v>60</c:v>
                </c:pt>
                <c:pt idx="2">
                  <c:v>55</c:v>
                </c:pt>
                <c:pt idx="3">
                  <c:v>42</c:v>
                </c:pt>
                <c:pt idx="4">
                  <c:v>37</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159360"/>
        <c:axId val="48304512"/>
      </c:barChart>
      <c:catAx>
        <c:axId val="48159360"/>
        <c:scaling>
          <c:orientation val="minMax"/>
        </c:scaling>
        <c:delete val="1"/>
        <c:axPos val="l"/>
        <c:numFmt formatCode="000\ 00" sourceLinked="0"/>
        <c:majorTickMark val="in"/>
        <c:minorTickMark val="none"/>
        <c:tickLblPos val="none"/>
        <c:crossAx val="48304512"/>
        <c:crosses val="autoZero"/>
        <c:auto val="1"/>
        <c:lblAlgn val="l"/>
        <c:lblOffset val="100"/>
        <c:noMultiLvlLbl val="0"/>
      </c:catAx>
      <c:valAx>
        <c:axId val="4830451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59360"/>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Nacka Seniorcenter Ektorp</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50</c:v>
                </c:pt>
                <c:pt idx="1">
                  <c:v>10</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63</c:v>
                </c:pt>
                <c:pt idx="1">
                  <c:v>63</c:v>
                </c:pt>
                <c:pt idx="2">
                  <c:v>71</c:v>
                </c:pt>
                <c:pt idx="3">
                  <c:v>91</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763264"/>
        <c:axId val="48764800"/>
      </c:barChart>
      <c:catAx>
        <c:axId val="48763264"/>
        <c:scaling>
          <c:orientation val="minMax"/>
        </c:scaling>
        <c:delete val="1"/>
        <c:axPos val="l"/>
        <c:numFmt formatCode="General" sourceLinked="0"/>
        <c:majorTickMark val="in"/>
        <c:minorTickMark val="none"/>
        <c:tickLblPos val="none"/>
        <c:crossAx val="48764800"/>
        <c:crosses val="autoZero"/>
        <c:auto val="1"/>
        <c:lblAlgn val="ctr"/>
        <c:lblOffset val="100"/>
        <c:noMultiLvlLbl val="0"/>
      </c:catAx>
      <c:valAx>
        <c:axId val="4876480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763264"/>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78</c:v>
                </c:pt>
                <c:pt idx="1">
                  <c:v>85</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786048"/>
        <c:axId val="48791936"/>
      </c:barChart>
      <c:catAx>
        <c:axId val="48786048"/>
        <c:scaling>
          <c:orientation val="minMax"/>
        </c:scaling>
        <c:delete val="1"/>
        <c:axPos val="l"/>
        <c:numFmt formatCode="General" sourceLinked="0"/>
        <c:majorTickMark val="in"/>
        <c:minorTickMark val="none"/>
        <c:tickLblPos val="none"/>
        <c:crossAx val="48791936"/>
        <c:crosses val="autoZero"/>
        <c:auto val="1"/>
        <c:lblAlgn val="ctr"/>
        <c:lblOffset val="100"/>
        <c:noMultiLvlLbl val="0"/>
      </c:catAx>
      <c:valAx>
        <c:axId val="48791936"/>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7860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67</c:v>
                </c:pt>
                <c:pt idx="1">
                  <c:v>55</c:v>
                </c:pt>
                <c:pt idx="2">
                  <c:v>88</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8865664"/>
        <c:axId val="48867200"/>
      </c:barChart>
      <c:catAx>
        <c:axId val="48865664"/>
        <c:scaling>
          <c:orientation val="minMax"/>
        </c:scaling>
        <c:delete val="1"/>
        <c:axPos val="l"/>
        <c:numFmt formatCode="General" sourceLinked="0"/>
        <c:majorTickMark val="in"/>
        <c:minorTickMark val="none"/>
        <c:tickLblPos val="none"/>
        <c:crossAx val="48867200"/>
        <c:crosses val="autoZero"/>
        <c:auto val="1"/>
        <c:lblAlgn val="ctr"/>
        <c:lblOffset val="100"/>
        <c:noMultiLvlLbl val="0"/>
      </c:catAx>
      <c:valAx>
        <c:axId val="4886720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6566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83</c:v>
                </c:pt>
                <c:pt idx="1">
                  <c:v>95</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8916736"/>
        <c:axId val="48918528"/>
      </c:barChart>
      <c:catAx>
        <c:axId val="48916736"/>
        <c:scaling>
          <c:orientation val="minMax"/>
        </c:scaling>
        <c:delete val="1"/>
        <c:axPos val="l"/>
        <c:numFmt formatCode="General" sourceLinked="0"/>
        <c:majorTickMark val="in"/>
        <c:minorTickMark val="none"/>
        <c:tickLblPos val="none"/>
        <c:crossAx val="48918528"/>
        <c:crosses val="autoZero"/>
        <c:auto val="1"/>
        <c:lblAlgn val="ctr"/>
        <c:lblOffset val="100"/>
        <c:noMultiLvlLbl val="0"/>
      </c:catAx>
      <c:valAx>
        <c:axId val="4891852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167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95</c:v>
                </c:pt>
                <c:pt idx="1">
                  <c:v>93</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9000448"/>
        <c:axId val="49001984"/>
      </c:barChart>
      <c:catAx>
        <c:axId val="49000448"/>
        <c:scaling>
          <c:orientation val="minMax"/>
        </c:scaling>
        <c:delete val="1"/>
        <c:axPos val="l"/>
        <c:numFmt formatCode="General" sourceLinked="0"/>
        <c:majorTickMark val="in"/>
        <c:minorTickMark val="none"/>
        <c:tickLblPos val="none"/>
        <c:crossAx val="49001984"/>
        <c:crosses val="autoZero"/>
        <c:auto val="1"/>
        <c:lblAlgn val="ctr"/>
        <c:lblOffset val="100"/>
        <c:noMultiLvlLbl val="0"/>
      </c:catAx>
      <c:valAx>
        <c:axId val="4900198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0004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37</c:v>
                </c:pt>
                <c:pt idx="1">
                  <c:v>73</c:v>
                </c:pt>
                <c:pt idx="2">
                  <c:v>90</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9030656"/>
        <c:axId val="49032192"/>
      </c:barChart>
      <c:catAx>
        <c:axId val="49030656"/>
        <c:scaling>
          <c:orientation val="minMax"/>
        </c:scaling>
        <c:delete val="1"/>
        <c:axPos val="l"/>
        <c:numFmt formatCode="General" sourceLinked="0"/>
        <c:majorTickMark val="in"/>
        <c:minorTickMark val="none"/>
        <c:tickLblPos val="none"/>
        <c:crossAx val="49032192"/>
        <c:crosses val="autoZero"/>
        <c:auto val="1"/>
        <c:lblAlgn val="ctr"/>
        <c:lblOffset val="100"/>
        <c:noMultiLvlLbl val="0"/>
      </c:catAx>
      <c:valAx>
        <c:axId val="490321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90306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nöjd med de aktiviteter som erbjuds på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på äldreboendet vid behov</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det är trivsamt i gemensamma utrymmen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Nacka_Nacka Seniorcenter Ektorp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123616325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230704407"/>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972359241"/>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4039443084"/>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250695554"/>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681275756"/>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28123988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537728682"/>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Nacka_Nacka Seniorcenter Ektorp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25212610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26517477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42095518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994</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2018-08-21T15:02:12Z</dcterms:modified>
</cp:coreProperties>
</file>