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Sjötäppan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har tillräckligt med tid för arbetet</c:v>
                </c:pt>
                <c:pt idx="1">
                  <c:v>Trivs med sitt rum/sin lägenhet</c:v>
                </c:pt>
                <c:pt idx="2">
                  <c:v>Känner sig trygg på sitt äldreboende</c:v>
                </c:pt>
                <c:pt idx="3">
                  <c:v>Är sammantaget nöjd med äldreboendet</c:v>
                </c:pt>
                <c:pt idx="4">
                  <c:v>Får bra bemötande från personalen</c:v>
                </c:pt>
              </c:strCache>
            </c:strRef>
          </c:cat>
          <c:val>
            <c:numRef>
              <c:f>Blad1!$B$2:$B$6</c:f>
              <c:numCache>
                <c:formatCode>General</c:formatCode>
                <c:ptCount val="5"/>
                <c:pt idx="0">
                  <c:v>77</c:v>
                </c:pt>
                <c:pt idx="1">
                  <c:v>77</c:v>
                </c:pt>
                <c:pt idx="2">
                  <c:v>80</c:v>
                </c:pt>
                <c:pt idx="3">
                  <c:v>81</c:v>
                </c:pt>
                <c:pt idx="4">
                  <c:v>90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68</c:v>
                </c:pt>
                <c:pt idx="1">
                  <c:v>25</c:v>
                </c:pt>
                <c:pt idx="2">
                  <c:v>62</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27</c:v>
                </c:pt>
                <c:pt idx="1">
                  <c:v>81</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Sjötäppan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Möjligheterna att komma utomhus är bra</c:v>
                </c:pt>
                <c:pt idx="1">
                  <c:v>Besväras inte av ensamhet</c:v>
                </c:pt>
                <c:pt idx="2">
                  <c:v>Vet vart man vänder sig med synpunkter och klagomål</c:v>
                </c:pt>
                <c:pt idx="3">
                  <c:v>Har lätt att få träffa läkare vid behov</c:v>
                </c:pt>
                <c:pt idx="4">
                  <c:v>Personalen brukar informera om tillfälliga förändringar</c:v>
                </c:pt>
              </c:strCache>
            </c:strRef>
          </c:cat>
          <c:val>
            <c:numRef>
              <c:f>Blad1!$B$2:$B$6</c:f>
              <c:numCache>
                <c:formatCode>General</c:formatCode>
                <c:ptCount val="5"/>
                <c:pt idx="0">
                  <c:v>60</c:v>
                </c:pt>
                <c:pt idx="1">
                  <c:v>43</c:v>
                </c:pt>
                <c:pt idx="2">
                  <c:v>27</c:v>
                </c:pt>
                <c:pt idx="3">
                  <c:v>25</c:v>
                </c:pt>
                <c:pt idx="4">
                  <c:v>18</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Sjötäppan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25</c:v>
                </c:pt>
                <c:pt idx="1">
                  <c:v>6</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76</c:v>
                </c:pt>
                <c:pt idx="1">
                  <c:v>69</c:v>
                </c:pt>
                <c:pt idx="2">
                  <c:v>77</c:v>
                </c:pt>
                <c:pt idx="3">
                  <c:v>96</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70</c:v>
                </c:pt>
                <c:pt idx="1">
                  <c:v>76</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64</c:v>
                </c:pt>
                <c:pt idx="1">
                  <c:v>18</c:v>
                </c:pt>
                <c:pt idx="2">
                  <c:v>77</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75</c:v>
                </c:pt>
                <c:pt idx="1">
                  <c:v>90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70</c:v>
                </c:pt>
                <c:pt idx="1">
                  <c:v>80</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Sjötäppan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43</c:v>
                </c:pt>
                <c:pt idx="1">
                  <c:v>60</c:v>
                </c:pt>
                <c:pt idx="2">
                  <c:v>63</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har tillräckligt med tid för arbetet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Sjötäppan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317206452"/>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454385352"/>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428366150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639486003"/>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372689980"/>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652332131"/>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945716999"/>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682445892"/>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97273106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803621459"/>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Nacka_Nacka Seniorcenter Sjötäppan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854517836"/>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1102</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2017-09-12T09:15:52Z</dcterms:modified>
</cp:coreProperties>
</file>