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Sjötäppan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Tycker att maten smakar bra</c:v>
                </c:pt>
                <c:pt idx="1">
                  <c:v>Känner förtroende för personalen</c:v>
                </c:pt>
                <c:pt idx="2">
                  <c:v>Personalen tar hänsyn till den äldres egna åsikter och önskemål</c:v>
                </c:pt>
                <c:pt idx="3">
                  <c:v>Får bra bemötande från personalen</c:v>
                </c:pt>
                <c:pt idx="4">
                  <c:v>Tycker det är trivsamt utomhus runt boendet</c:v>
                </c:pt>
              </c:strCache>
            </c:strRef>
          </c:cat>
          <c:val>
            <c:numRef>
              <c:f>Blad1!$B$2:$B$6</c:f>
              <c:numCache>
                <c:formatCode>General</c:formatCode>
                <c:ptCount val="5"/>
                <c:pt idx="0">
                  <c:v>81</c:v>
                </c:pt>
                <c:pt idx="1">
                  <c:v>82</c:v>
                </c:pt>
                <c:pt idx="2">
                  <c:v>83</c:v>
                </c:pt>
                <c:pt idx="3">
                  <c:v>90</c:v>
                </c:pt>
                <c:pt idx="4">
                  <c:v>90</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8135168"/>
        <c:axId val="48136960"/>
      </c:barChart>
      <c:catAx>
        <c:axId val="48135168"/>
        <c:scaling>
          <c:orientation val="minMax"/>
        </c:scaling>
        <c:delete val="1"/>
        <c:axPos val="l"/>
        <c:numFmt formatCode="000\ 00" sourceLinked="0"/>
        <c:majorTickMark val="in"/>
        <c:minorTickMark val="none"/>
        <c:tickLblPos val="none"/>
        <c:crossAx val="48136960"/>
        <c:crosses val="autoZero"/>
        <c:auto val="1"/>
        <c:lblAlgn val="l"/>
        <c:lblOffset val="100"/>
        <c:noMultiLvlLbl val="0"/>
      </c:catAx>
      <c:valAx>
        <c:axId val="4813696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35168"/>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67</c:v>
                </c:pt>
                <c:pt idx="1">
                  <c:v>26</c:v>
                </c:pt>
                <c:pt idx="2">
                  <c:v>48</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160364800"/>
        <c:axId val="160722944"/>
      </c:barChart>
      <c:catAx>
        <c:axId val="160364800"/>
        <c:scaling>
          <c:orientation val="minMax"/>
        </c:scaling>
        <c:delete val="1"/>
        <c:axPos val="l"/>
        <c:numFmt formatCode="General" sourceLinked="0"/>
        <c:majorTickMark val="in"/>
        <c:minorTickMark val="none"/>
        <c:tickLblPos val="none"/>
        <c:crossAx val="160722944"/>
        <c:crosses val="autoZero"/>
        <c:auto val="1"/>
        <c:lblAlgn val="ctr"/>
        <c:lblOffset val="100"/>
        <c:noMultiLvlLbl val="0"/>
      </c:catAx>
      <c:valAx>
        <c:axId val="1607229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0364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30</c:v>
                </c:pt>
                <c:pt idx="1">
                  <c:v>81</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160789248"/>
        <c:axId val="160790784"/>
      </c:barChart>
      <c:catAx>
        <c:axId val="160789248"/>
        <c:scaling>
          <c:orientation val="minMax"/>
        </c:scaling>
        <c:delete val="1"/>
        <c:axPos val="l"/>
        <c:numFmt formatCode="General" sourceLinked="0"/>
        <c:majorTickMark val="in"/>
        <c:minorTickMark val="none"/>
        <c:tickLblPos val="none"/>
        <c:crossAx val="160790784"/>
        <c:crosses val="autoZero"/>
        <c:auto val="1"/>
        <c:lblAlgn val="ctr"/>
        <c:lblOffset val="100"/>
        <c:noMultiLvlLbl val="0"/>
      </c:catAx>
      <c:valAx>
        <c:axId val="16079078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0789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Sjötäppan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träffa sjuksköterska vid behov</c:v>
                </c:pt>
                <c:pt idx="1">
                  <c:v>Besväras inte av ensamhet</c:v>
                </c:pt>
                <c:pt idx="2">
                  <c:v>Vet vart man vänder sig med synpunkter och klagomål</c:v>
                </c:pt>
                <c:pt idx="3">
                  <c:v>Har lätt att få träffa läkare vid behov</c:v>
                </c:pt>
                <c:pt idx="4">
                  <c:v>Personalen brukar informera om tillfälliga förändringar</c:v>
                </c:pt>
              </c:strCache>
            </c:strRef>
          </c:cat>
          <c:val>
            <c:numRef>
              <c:f>Blad1!$B$2:$B$6</c:f>
              <c:numCache>
                <c:formatCode>General</c:formatCode>
                <c:ptCount val="5"/>
                <c:pt idx="0">
                  <c:v>48</c:v>
                </c:pt>
                <c:pt idx="1">
                  <c:v>33</c:v>
                </c:pt>
                <c:pt idx="2">
                  <c:v>30</c:v>
                </c:pt>
                <c:pt idx="3">
                  <c:v>26</c:v>
                </c:pt>
                <c:pt idx="4">
                  <c:v>11</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149632"/>
        <c:axId val="48151168"/>
      </c:barChart>
      <c:catAx>
        <c:axId val="48149632"/>
        <c:scaling>
          <c:orientation val="minMax"/>
        </c:scaling>
        <c:delete val="1"/>
        <c:axPos val="l"/>
        <c:numFmt formatCode="000\ 00" sourceLinked="0"/>
        <c:majorTickMark val="in"/>
        <c:minorTickMark val="none"/>
        <c:tickLblPos val="none"/>
        <c:crossAx val="48151168"/>
        <c:crosses val="autoZero"/>
        <c:auto val="1"/>
        <c:lblAlgn val="l"/>
        <c:lblOffset val="100"/>
        <c:noMultiLvlLbl val="0"/>
      </c:catAx>
      <c:valAx>
        <c:axId val="4815116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49632"/>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Nacka Seniorcenter Sjötäppan</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90</c:v>
                </c:pt>
                <c:pt idx="1">
                  <c:v>65</c:v>
                </c:pt>
                <c:pt idx="2">
                  <c:v>68</c:v>
                </c:pt>
                <c:pt idx="3">
                  <c:v>77</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8745088"/>
        <c:axId val="48746880"/>
      </c:barChart>
      <c:catAx>
        <c:axId val="48745088"/>
        <c:scaling>
          <c:orientation val="minMax"/>
        </c:scaling>
        <c:delete val="1"/>
        <c:axPos val="l"/>
        <c:numFmt formatCode="General" sourceLinked="0"/>
        <c:majorTickMark val="in"/>
        <c:minorTickMark val="none"/>
        <c:tickLblPos val="none"/>
        <c:crossAx val="48746880"/>
        <c:crosses val="autoZero"/>
        <c:auto val="1"/>
        <c:lblAlgn val="ctr"/>
        <c:lblOffset val="100"/>
        <c:noMultiLvlLbl val="0"/>
      </c:catAx>
      <c:valAx>
        <c:axId val="4874688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874508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62</c:v>
                </c:pt>
                <c:pt idx="1">
                  <c:v>81</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8776320"/>
        <c:axId val="48777856"/>
      </c:barChart>
      <c:catAx>
        <c:axId val="48776320"/>
        <c:scaling>
          <c:orientation val="minMax"/>
        </c:scaling>
        <c:delete val="1"/>
        <c:axPos val="l"/>
        <c:numFmt formatCode="General" sourceLinked="0"/>
        <c:majorTickMark val="in"/>
        <c:minorTickMark val="none"/>
        <c:tickLblPos val="none"/>
        <c:crossAx val="48777856"/>
        <c:crosses val="autoZero"/>
        <c:auto val="1"/>
        <c:lblAlgn val="ctr"/>
        <c:lblOffset val="100"/>
        <c:noMultiLvlLbl val="0"/>
      </c:catAx>
      <c:valAx>
        <c:axId val="48777856"/>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7763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71</c:v>
                </c:pt>
                <c:pt idx="1">
                  <c:v>11</c:v>
                </c:pt>
                <c:pt idx="2">
                  <c:v>59</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9191552"/>
        <c:axId val="49226112"/>
      </c:barChart>
      <c:catAx>
        <c:axId val="49191552"/>
        <c:scaling>
          <c:orientation val="minMax"/>
        </c:scaling>
        <c:delete val="1"/>
        <c:axPos val="l"/>
        <c:numFmt formatCode="General" sourceLinked="0"/>
        <c:majorTickMark val="in"/>
        <c:minorTickMark val="none"/>
        <c:tickLblPos val="none"/>
        <c:crossAx val="49226112"/>
        <c:crosses val="autoZero"/>
        <c:auto val="1"/>
        <c:lblAlgn val="ctr"/>
        <c:lblOffset val="100"/>
        <c:noMultiLvlLbl val="0"/>
      </c:catAx>
      <c:valAx>
        <c:axId val="4922611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1915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83</c:v>
                </c:pt>
                <c:pt idx="1">
                  <c:v>90</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9373952"/>
        <c:axId val="49375488"/>
      </c:barChart>
      <c:catAx>
        <c:axId val="49373952"/>
        <c:scaling>
          <c:orientation val="minMax"/>
        </c:scaling>
        <c:delete val="1"/>
        <c:axPos val="l"/>
        <c:numFmt formatCode="General" sourceLinked="0"/>
        <c:majorTickMark val="in"/>
        <c:minorTickMark val="none"/>
        <c:tickLblPos val="none"/>
        <c:crossAx val="49375488"/>
        <c:crosses val="autoZero"/>
        <c:auto val="1"/>
        <c:lblAlgn val="ctr"/>
        <c:lblOffset val="100"/>
        <c:noMultiLvlLbl val="0"/>
      </c:catAx>
      <c:valAx>
        <c:axId val="4937548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3739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82</c:v>
                </c:pt>
                <c:pt idx="1">
                  <c:v>80</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58161152"/>
        <c:axId val="158195712"/>
      </c:barChart>
      <c:catAx>
        <c:axId val="158161152"/>
        <c:scaling>
          <c:orientation val="minMax"/>
        </c:scaling>
        <c:delete val="1"/>
        <c:axPos val="l"/>
        <c:numFmt formatCode="General" sourceLinked="0"/>
        <c:majorTickMark val="in"/>
        <c:minorTickMark val="none"/>
        <c:tickLblPos val="none"/>
        <c:crossAx val="158195712"/>
        <c:crosses val="autoZero"/>
        <c:auto val="1"/>
        <c:lblAlgn val="ctr"/>
        <c:lblOffset val="100"/>
        <c:noMultiLvlLbl val="0"/>
      </c:catAx>
      <c:valAx>
        <c:axId val="15819571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81611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33</c:v>
                </c:pt>
                <c:pt idx="1">
                  <c:v>68</c:v>
                </c:pt>
                <c:pt idx="2">
                  <c:v>72</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159084544"/>
        <c:axId val="159086080"/>
      </c:barChart>
      <c:catAx>
        <c:axId val="159084544"/>
        <c:scaling>
          <c:orientation val="minMax"/>
        </c:scaling>
        <c:delete val="1"/>
        <c:axPos val="l"/>
        <c:numFmt formatCode="General" sourceLinked="0"/>
        <c:majorTickMark val="in"/>
        <c:minorTickMark val="none"/>
        <c:tickLblPos val="none"/>
        <c:crossAx val="159086080"/>
        <c:crosses val="autoZero"/>
        <c:auto val="1"/>
        <c:lblAlgn val="ctr"/>
        <c:lblOffset val="100"/>
        <c:noMultiLvlLbl val="0"/>
      </c:catAx>
      <c:valAx>
        <c:axId val="15908608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15908454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Tycker det är trivsamt utomhus runt boendet</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att maten smakar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läkare vid behov</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Besväras inte av ensamhet</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sjuksköterska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Nacka_Nacka Seniorcenter Sjötäppan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8685670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632197062"/>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715745044"/>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541873584"/>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119007229"/>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240076273"/>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751591131"/>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915715966"/>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Nacka_Nacka Seniorcenter Sjötäppan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830400976"/>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402691231"/>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030632897"/>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991</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2018-08-21T15:02:22Z</dcterms:modified>
</cp:coreProperties>
</file>