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Känner förtroende för personalen</c:v>
                </c:pt>
                <c:pt idx="2">
                  <c:v>Tycker att maten smakar bra</c:v>
                </c:pt>
                <c:pt idx="3">
                  <c:v>Har lätt att få kontakt med personalen på äldreboendet vid behov</c:v>
                </c:pt>
                <c:pt idx="4">
                  <c:v>Får bra bemötande från personalen</c:v>
                </c:pt>
              </c:strCache>
            </c:strRef>
          </c:cat>
          <c:val>
            <c:numRef>
              <c:f>Blad1!$B$2:$B$6</c:f>
              <c:numCache>
                <c:formatCode>General</c:formatCode>
                <c:ptCount val="5"/>
                <c:pt idx="0">
                  <c:v>74</c:v>
                </c:pt>
                <c:pt idx="1">
                  <c:v>76</c:v>
                </c:pt>
                <c:pt idx="2">
                  <c:v>76</c:v>
                </c:pt>
                <c:pt idx="3">
                  <c:v>77</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77</c:v>
                </c:pt>
                <c:pt idx="1">
                  <c:v>61</c:v>
                </c:pt>
                <c:pt idx="2">
                  <c:v>61</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39</c:v>
                </c:pt>
                <c:pt idx="1">
                  <c:v>74</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Trivs med sitt rum/sin lägenhet</c:v>
                </c:pt>
                <c:pt idx="1">
                  <c:v>Tycker det är trivsamt utomhus runt boendet</c:v>
                </c:pt>
                <c:pt idx="2">
                  <c:v>Kan påverka vid vilka tider man får hjälp</c:v>
                </c:pt>
                <c:pt idx="3">
                  <c:v>Personalen brukar informera om tillfälliga förändringar</c:v>
                </c:pt>
                <c:pt idx="4">
                  <c:v>Besväras inte av ensamhet</c:v>
                </c:pt>
              </c:strCache>
            </c:strRef>
          </c:cat>
          <c:val>
            <c:numRef>
              <c:f>Blad1!$B$2:$B$6</c:f>
              <c:numCache>
                <c:formatCode>General</c:formatCode>
                <c:ptCount val="5"/>
                <c:pt idx="0">
                  <c:v>38</c:v>
                </c:pt>
                <c:pt idx="1">
                  <c:v>36</c:v>
                </c:pt>
                <c:pt idx="2">
                  <c:v>30</c:v>
                </c:pt>
                <c:pt idx="3">
                  <c:v>29</c:v>
                </c:pt>
                <c:pt idx="4">
                  <c:v>16</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Talliden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17</c:v>
                </c:pt>
                <c:pt idx="1">
                  <c:v>6</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36</c:v>
                </c:pt>
                <c:pt idx="1">
                  <c:v>39</c:v>
                </c:pt>
                <c:pt idx="2">
                  <c:v>38</c:v>
                </c:pt>
                <c:pt idx="3">
                  <c:v>86</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55</c:v>
                </c:pt>
                <c:pt idx="1">
                  <c:v>76</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30</c:v>
                </c:pt>
                <c:pt idx="1">
                  <c:v>29</c:v>
                </c:pt>
                <c:pt idx="2">
                  <c:v>70</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60</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76</c:v>
                </c:pt>
                <c:pt idx="1">
                  <c:v>71</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16</c:v>
                </c:pt>
                <c:pt idx="1">
                  <c:v>53</c:v>
                </c:pt>
                <c:pt idx="2">
                  <c:v>50</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Talliden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654597567"/>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263734816"/>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33595507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792140765"/>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286353403"/>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372233407"/>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422314609"/>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664418220"/>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63729599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251568974"/>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Nacka_Nacka Seniorcenter Talliden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62775770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1101</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2017-09-12T11:03:48Z</dcterms:modified>
</cp:coreProperties>
</file>