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Alice Hemtjänst &amp; Läkemedelsservice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Alice Hemtjänst &amp; Läkemedelsservice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75</c:v>
                </c:pt>
                <c:pt idx="1">
                  <c:v>89</c:v>
                </c:pt>
                <c:pt idx="2">
                  <c:v>100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Alice Hemtjänst &amp; Läkemedelsservice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75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Alice Hemtjänst &amp; Läkemedelsservice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89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Alice Hemtjänst &amp; Läkemedelsservice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Alice Hemtjänst &amp; Läkemedelsservice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Nacka_Alice Hemtjänst &amp; Läkemedelsservice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7675465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9002569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0843942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13981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Nacka_Alice Hemtjänst &amp; Läkemedelsservice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702248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561658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9150067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5557872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1242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2022-05-26T05:23:24Z</dcterms:modified>
</cp:coreProperties>
</file>