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Hembo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44</c:v>
                </c:pt>
                <c:pt idx="1">
                  <c:v>78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Hembo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88</c:v>
                </c:pt>
                <c:pt idx="1">
                  <c:v>100</c:v>
                </c:pt>
                <c:pt idx="2">
                  <c:v>89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Hembo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67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Hembo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67</c:v>
                </c:pt>
                <c:pt idx="1">
                  <c:v>89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Hembo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Hembo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Nacka_Hembo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5324734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2840396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2433329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6587529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Nacka_Hembo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391621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702949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93342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3914236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1234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2022-05-26T05:18:19Z</dcterms:modified>
</cp:coreProperties>
</file>