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Holmströms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83</c:v>
                </c:pt>
                <c:pt idx="1">
                  <c:v>95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Holmströms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88</c:v>
                </c:pt>
                <c:pt idx="1">
                  <c:v>96</c:v>
                </c:pt>
                <c:pt idx="2">
                  <c:v>96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Holmströms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88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Holmströms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100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Holmströms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64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Holmströms hemtjänst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76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Nacka_Holmströms hemtjänst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1342890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9141721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6742354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2920975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Nacka_Holmströms hemtjänst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40895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255788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0341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5805703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1238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2022-05-26T05:17:45Z</dcterms:modified>
</cp:coreProperties>
</file>