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0" autoAdjust="0"/>
  </p:normalViewPr>
  <p:slideViewPr>
    <p:cSldViewPr snapToGrid="0" showGuides="1">
      <p:cViewPr varScale="1">
        <p:scale>
          <a:sx n="97" d="100"/>
          <a:sy n="97" d="100"/>
        </p:scale>
        <p:origin x="522" y="8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Attendo Kungshamn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Attendo Kungshamn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44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46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Attendo Kungshamn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94</c:v>
                </c:pt>
                <c:pt idx="1">
                  <c:v>47</c:v>
                </c:pt>
                <c:pt idx="2">
                  <c:v>81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71</c:v>
                </c:pt>
                <c:pt idx="1">
                  <c:v>62</c:v>
                </c:pt>
                <c:pt idx="2">
                  <c:v>75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Attendo Kungshamn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54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Attendo Kungshamn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64</c:v>
                </c:pt>
                <c:pt idx="1">
                  <c:v>75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57</c:v>
                </c:pt>
                <c:pt idx="1">
                  <c:v>67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Attendo Kungshamn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</c:v>
                </c:pt>
                <c:pt idx="1">
                  <c:v>46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48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Attendo Kungshamn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Attendo Kungshamn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73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Attendo Kungshamn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69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Attendo Kungshamn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69</c:v>
                </c:pt>
                <c:pt idx="1">
                  <c:v>55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86</c:v>
                </c:pt>
                <c:pt idx="1">
                  <c:v>49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Nacka_Attendo Kungshamn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410395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696407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5991520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08304558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2849607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969936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04345335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Nacka_Attendo Kungshamn var mellan 20 - 40%.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136153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890118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915065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1415</Words>
  <Application>Microsoft Office PowerPoint</Application>
  <PresentationFormat>On-screen Show (4:3)</PresentationFormat>
  <Paragraphs>143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348</cp:revision>
  <cp:lastPrinted>2014-08-07T08:24:06Z</cp:lastPrinted>
  <dcterms:created xsi:type="dcterms:W3CDTF">2014-06-27T06:29:47Z</dcterms:created>
  <dcterms:modified xsi:type="dcterms:W3CDTF">2022-05-13T21:09:14Z</dcterms:modified>
</cp:coreProperties>
</file>