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Nacka seniorcenter Sofiero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65</c:v>
                </c:pt>
                <c:pt idx="1">
                  <c:v>61</c:v>
                </c:pt>
                <c:pt idx="2">
                  <c:v>74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45</c:v>
                </c:pt>
                <c:pt idx="1">
                  <c:v>44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70</c:v>
                </c:pt>
                <c:pt idx="1">
                  <c:v>43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90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81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45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Nacka seniorcenter Sofiero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89</c:v>
                </c:pt>
                <c:pt idx="1">
                  <c:v>67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Nacka_Nacka seniorcenter Sofiero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34150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4805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5152403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7788414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2568213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650234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6688989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Nacka_Nacka seniorcenter Sofiero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28842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176973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35606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1418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2022-05-13T21:06:38Z</dcterms:modified>
</cp:coreProperties>
</file>