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Saltsjöbadens sjukhus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54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88</c:v>
                </c:pt>
                <c:pt idx="1">
                  <c:v>81</c:v>
                </c:pt>
                <c:pt idx="2">
                  <c:v>78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56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62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90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68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Saltsjöbadens sjukhus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44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Nacka_Saltsjöbadens sjukhus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783613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062574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0209476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3657434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5082270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57521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7916467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Nacka_Saltsjöbadens sjukhus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903116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883413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908334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1415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2022-05-13T21:05:37Z</dcterms:modified>
</cp:coreProperties>
</file>