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Villa Båthöjden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Båthöjden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68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Båthöjden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65</c:v>
                </c:pt>
                <c:pt idx="1">
                  <c:v>77</c:v>
                </c:pt>
                <c:pt idx="2">
                  <c:v>71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Båthöjden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Båthöjden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65</c:v>
                </c:pt>
                <c:pt idx="1">
                  <c:v>84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Båthöjden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88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Båthöjden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Båthöjden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91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Båthöjden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Båthöjden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89</c:v>
                </c:pt>
                <c:pt idx="1">
                  <c:v>79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Nacka_Villa Båthöjden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921105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466737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6615621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3217401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3917434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739622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4011547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Nacka_Villa Båthöjden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04706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693831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87620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1415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2022-05-13T21:04:08Z</dcterms:modified>
</cp:coreProperties>
</file>