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5" r:id="rId4"/>
    <p:sldId id="266" r:id="rId5"/>
    <p:sldId id="258" r:id="rId6"/>
    <p:sldId id="259" r:id="rId7"/>
    <p:sldId id="260" r:id="rId8"/>
    <p:sldId id="261" r:id="rId9"/>
    <p:sldId id="263" r:id="rId10"/>
    <p:sldId id="264" r:id="rId11"/>
    <p:sldId id="267" r:id="rId12"/>
    <p:sldId id="262"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892" autoAdjust="0"/>
  </p:normalViewPr>
  <p:slideViewPr>
    <p:cSldViewPr>
      <p:cViewPr varScale="1">
        <p:scale>
          <a:sx n="54" d="100"/>
          <a:sy n="54" d="100"/>
        </p:scale>
        <p:origin x="16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6/1/2018</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p14="http://schemas.microsoft.com/office/powerpoint/2010/main" val="956869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smtClean="0">
                <a:solidFill>
                  <a:schemeClr val="tx1"/>
                </a:solidFill>
                <a:latin typeface="+mn-lt"/>
                <a:ea typeface="+mn-ea"/>
                <a:cs typeface="+mn-cs"/>
              </a:rPr>
              <a:t>Arbets- och karriärverksamheten (AKV) är</a:t>
            </a:r>
            <a:r>
              <a:rPr lang="sv-SE" sz="1200" b="0" i="0" kern="1200" baseline="0" dirty="0" smtClean="0">
                <a:solidFill>
                  <a:schemeClr val="tx1"/>
                </a:solidFill>
                <a:latin typeface="+mn-lt"/>
                <a:ea typeface="+mn-ea"/>
                <a:cs typeface="+mn-cs"/>
              </a:rPr>
              <a:t> en stödfunktion inom Välfärd samhällsservice som ansvarar för </a:t>
            </a:r>
            <a:r>
              <a:rPr lang="sv-SE" sz="1200" b="0" i="0" kern="1200" dirty="0" smtClean="0">
                <a:solidFill>
                  <a:schemeClr val="tx1"/>
                </a:solidFill>
                <a:latin typeface="+mn-lt"/>
                <a:ea typeface="+mn-ea"/>
                <a:cs typeface="+mn-cs"/>
              </a:rPr>
              <a:t>bemanning vid korttidsfrånvaro som verksamheterna inte kunnat planera för och inte kunnat täcka med egen tillgänglig personal.</a:t>
            </a:r>
          </a:p>
          <a:p>
            <a:endParaRPr lang="sv-SE" sz="1200" b="0" i="0" kern="1200" dirty="0" smtClean="0">
              <a:solidFill>
                <a:schemeClr val="tx1"/>
              </a:solidFill>
              <a:latin typeface="+mn-lt"/>
              <a:ea typeface="+mn-ea"/>
              <a:cs typeface="+mn-cs"/>
            </a:endParaRPr>
          </a:p>
          <a:p>
            <a:r>
              <a:rPr lang="sv-SE" sz="1200" b="0" i="0" kern="1200" dirty="0" smtClean="0">
                <a:solidFill>
                  <a:schemeClr val="tx1"/>
                </a:solidFill>
                <a:latin typeface="+mn-lt"/>
                <a:ea typeface="+mn-ea"/>
                <a:cs typeface="+mn-cs"/>
              </a:rPr>
              <a:t>Allt</a:t>
            </a:r>
            <a:r>
              <a:rPr lang="sv-SE" sz="1200" b="0" i="0" kern="1200" baseline="0" dirty="0" smtClean="0">
                <a:solidFill>
                  <a:schemeClr val="tx1"/>
                </a:solidFill>
                <a:latin typeface="+mn-lt"/>
                <a:ea typeface="+mn-ea"/>
                <a:cs typeface="+mn-cs"/>
              </a:rPr>
              <a:t> från bemanning samma dag till upp till 2 veckor framåt i tiden. VAB, sjukdom, semester, t.ex.</a:t>
            </a:r>
          </a:p>
          <a:p>
            <a:endParaRPr lang="sv-SE" sz="1200" b="0" i="0" kern="1200" baseline="0" dirty="0" smtClean="0">
              <a:solidFill>
                <a:schemeClr val="tx1"/>
              </a:solidFill>
              <a:latin typeface="+mn-lt"/>
              <a:ea typeface="+mn-ea"/>
              <a:cs typeface="+mn-cs"/>
            </a:endParaRPr>
          </a:p>
          <a:p>
            <a:r>
              <a:rPr lang="sv-SE" sz="1200" b="0" i="0" kern="1200" baseline="0" dirty="0" smtClean="0">
                <a:solidFill>
                  <a:schemeClr val="tx1"/>
                </a:solidFill>
                <a:latin typeface="+mn-lt"/>
                <a:ea typeface="+mn-ea"/>
                <a:cs typeface="+mn-cs"/>
              </a:rPr>
              <a:t>Vikarielån - Vi rekryterar och ”lånar ut” vikarier till längre vakanser 1mån till 6mån med förlängning. Vid behov av AVA frågar vi alltid först våra befintliga timvikarier om det är någon som är intresserad av vikariatet, innan vi går ut och eventuellt nyrekryterar. Alla timvikarier och månadsvikarier upp till 6månader är anställda på AKV men arbetar ute på våra verksamheter.</a:t>
            </a:r>
          </a:p>
          <a:p>
            <a:endParaRPr lang="sv-SE" sz="1200" b="0" i="0" kern="1200" baseline="0" dirty="0" smtClean="0">
              <a:solidFill>
                <a:schemeClr val="tx1"/>
              </a:solidFill>
              <a:latin typeface="+mn-lt"/>
              <a:ea typeface="+mn-ea"/>
              <a:cs typeface="+mn-cs"/>
            </a:endParaRPr>
          </a:p>
          <a:p>
            <a:r>
              <a:rPr lang="sv-SE" sz="1200" b="0" i="0" kern="1200" baseline="0" dirty="0" smtClean="0">
                <a:solidFill>
                  <a:schemeClr val="tx1"/>
                </a:solidFill>
                <a:latin typeface="+mn-lt"/>
                <a:ea typeface="+mn-ea"/>
                <a:cs typeface="+mn-cs"/>
              </a:rPr>
              <a:t>Ansvarar för sommarrekryteringen för alla våra vård- och omsorgsverksamheter. Arbetar man som timvikarie hos oss finns det goda möjligheter att få ett längre vikariat med schema under sommaren. </a:t>
            </a:r>
          </a:p>
          <a:p>
            <a:endParaRPr lang="sv-SE" sz="1200" b="0" i="0" kern="1200" baseline="0" dirty="0" smtClean="0">
              <a:solidFill>
                <a:schemeClr val="tx1"/>
              </a:solidFill>
              <a:latin typeface="+mn-lt"/>
              <a:ea typeface="+mn-ea"/>
              <a:cs typeface="+mn-cs"/>
            </a:endParaRPr>
          </a:p>
          <a:p>
            <a:r>
              <a:rPr lang="sv-SE" sz="1200" b="0" i="0" kern="1200" baseline="0" dirty="0" smtClean="0">
                <a:solidFill>
                  <a:schemeClr val="tx1"/>
                </a:solidFill>
                <a:latin typeface="+mn-lt"/>
                <a:ea typeface="+mn-ea"/>
                <a:cs typeface="+mn-cs"/>
              </a:rPr>
              <a:t>Hjälper till med nyrekrytering av all omvårdnadspersonal., även fasta tjänster. </a:t>
            </a:r>
            <a:endParaRPr lang="sv-SE" dirty="0" smtClean="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extLst>
      <p:ext uri="{BB962C8B-B14F-4D97-AF65-F5344CB8AC3E}">
        <p14:creationId xmlns:p14="http://schemas.microsoft.com/office/powerpoint/2010/main" val="1934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Flexibelt arbete: Man väljer själv</a:t>
            </a:r>
            <a:r>
              <a:rPr lang="sv-SE" baseline="0" dirty="0" smtClean="0"/>
              <a:t> när man lägger sig tillgänglig i Medvind, som är det system vi arbetar i. </a:t>
            </a:r>
          </a:p>
          <a:p>
            <a:endParaRPr lang="sv-SE" baseline="0" dirty="0" smtClean="0"/>
          </a:p>
          <a:p>
            <a:r>
              <a:rPr lang="sv-SE" baseline="0" dirty="0" smtClean="0"/>
              <a:t>Möjlighet till utveckling </a:t>
            </a:r>
            <a:r>
              <a:rPr lang="sv-SE" baseline="0" smtClean="0"/>
              <a:t>och erfarenhet: </a:t>
            </a:r>
            <a:r>
              <a:rPr lang="sv-SE" baseline="0" dirty="0" smtClean="0"/>
              <a:t>Man erbjuds goda möjligeter att prova många olika verksamheter. E-utbildningar som är lönegrundade vid lönerevision.</a:t>
            </a:r>
          </a:p>
          <a:p>
            <a:endParaRPr lang="sv-SE" baseline="0" dirty="0" smtClean="0"/>
          </a:p>
          <a:p>
            <a:r>
              <a:rPr lang="sv-SE" baseline="0" dirty="0" smtClean="0"/>
              <a:t>Beroende på erfarenhet och utbildning har man möjlighet att få vikariat som kommer ut. I förlängningen även tillsvidare om man har rätt utbildning.</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extLst>
      <p:ext uri="{BB962C8B-B14F-4D97-AF65-F5344CB8AC3E}">
        <p14:creationId xmlns:p14="http://schemas.microsoft.com/office/powerpoint/2010/main" val="104697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Man lägger</a:t>
            </a:r>
            <a:r>
              <a:rPr lang="sv-SE" baseline="0" dirty="0" smtClean="0"/>
              <a:t> till och uppdaterar sin tillgänglighet ofta.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Respekterar och följer dels </a:t>
            </a:r>
            <a:r>
              <a:rPr lang="sv-SE" baseline="0" dirty="0" err="1" smtClean="0"/>
              <a:t>AKV:s</a:t>
            </a:r>
            <a:r>
              <a:rPr lang="sv-SE" baseline="0" dirty="0" smtClean="0"/>
              <a:t> rutiner men framförallt verksamheternas rutiner.  Ser till att ta reda på dem tidigt. </a:t>
            </a:r>
          </a:p>
          <a:p>
            <a:endParaRPr lang="sv-SE" baseline="0" dirty="0" smtClean="0"/>
          </a:p>
          <a:p>
            <a:r>
              <a:rPr lang="sv-SE" baseline="0" dirty="0" smtClean="0"/>
              <a:t>Man är flexibel och anpassar sig efter de nya situationerna. Tar initiativ och vågar fråga. Hellre en fråga för mycket än en för lite. </a:t>
            </a:r>
          </a:p>
          <a:p>
            <a:r>
              <a:rPr lang="sv-SE" baseline="0" dirty="0" smtClean="0"/>
              <a:t>Alltid utgå ifrån kunden och arbetar respektfullt.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Tree>
    <p:extLst>
      <p:ext uri="{BB962C8B-B14F-4D97-AF65-F5344CB8AC3E}">
        <p14:creationId xmlns:p14="http://schemas.microsoft.com/office/powerpoint/2010/main" val="260288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smtClean="0">
                <a:solidFill>
                  <a:schemeClr val="tx1"/>
                </a:solidFill>
                <a:effectLst/>
                <a:latin typeface="+mn-lt"/>
                <a:ea typeface="+mn-ea"/>
                <a:cs typeface="+mn-cs"/>
              </a:rPr>
              <a:t>Du arbetar i team med kollegor, där kundens behov styr om du arbetar ensam eller tillsammans med en kollega. Vid larminsats är man alltid två personer.</a:t>
            </a:r>
          </a:p>
          <a:p>
            <a:r>
              <a:rPr lang="sv-SE" sz="1200" b="0" i="0" kern="1200" dirty="0" smtClean="0">
                <a:solidFill>
                  <a:schemeClr val="tx1"/>
                </a:solidFill>
                <a:effectLst/>
                <a:latin typeface="+mn-lt"/>
                <a:ea typeface="+mn-ea"/>
                <a:cs typeface="+mn-cs"/>
              </a:rPr>
              <a:t>Krävs körkort. Hemtjänstinsatser under nattetid, det vill säga mellan klockan 22.30-07.30, utförs av Nattpatrullen. Resterande tid utförs</a:t>
            </a:r>
            <a:r>
              <a:rPr lang="sv-SE" sz="1200" b="0" i="0" kern="1200" baseline="0" dirty="0" smtClean="0">
                <a:solidFill>
                  <a:schemeClr val="tx1"/>
                </a:solidFill>
                <a:effectLst/>
                <a:latin typeface="+mn-lt"/>
                <a:ea typeface="+mn-ea"/>
                <a:cs typeface="+mn-cs"/>
              </a:rPr>
              <a:t> av Larmpatrullen. </a:t>
            </a:r>
            <a:endParaRPr lang="sv-SE" sz="1200" b="0" i="0" kern="1200" dirty="0" smtClean="0">
              <a:solidFill>
                <a:schemeClr val="tx1"/>
              </a:solidFill>
              <a:effectLst/>
              <a:latin typeface="+mn-lt"/>
              <a:ea typeface="+mn-ea"/>
              <a:cs typeface="+mn-cs"/>
            </a:endParaRPr>
          </a:p>
          <a:p>
            <a:r>
              <a:rPr lang="sv-SE" sz="1200" b="0" i="0" kern="1200" dirty="0" smtClean="0">
                <a:solidFill>
                  <a:schemeClr val="tx1"/>
                </a:solidFill>
                <a:effectLst/>
                <a:latin typeface="+mn-lt"/>
                <a:ea typeface="+mn-ea"/>
                <a:cs typeface="+mn-cs"/>
              </a:rPr>
              <a:t>Ett trygghetslarm innebär att du alltid dygnet runt, kan påkalla hjälp med brådskande personlig omvårdnad eller omsorg som inte kan vänta. För akuta sjukvårdsinsatser - ring 112! När du använder trygghetslarmet är det Larmpatrullen som kommer.</a:t>
            </a:r>
          </a:p>
          <a:p>
            <a:r>
              <a:rPr lang="sv-SE" sz="1200" b="0" i="0" kern="1200" dirty="0" smtClean="0">
                <a:solidFill>
                  <a:schemeClr val="tx1"/>
                </a:solidFill>
                <a:effectLst/>
                <a:latin typeface="+mn-lt"/>
                <a:ea typeface="+mn-ea"/>
                <a:cs typeface="+mn-cs"/>
              </a:rPr>
              <a:t>Personer som behöver hjälp, som inte går att planera i förväg, exempelvis riskerar att ramla eller har påtaglig oro för att sådant händer kan få trygghetslarm. För att få trygghetslarm behövs ett biståndsbeslut, som fattas av socialtjänstens äldreenhet. Om larmpatrullen får flera larm samtidigt prioriteras människor med hjärtproblem, de som fallit i bostaden, eller situationer då det är svårt att fastställa vad som har orsakat larmet. Det kan vid sådana tillfällen hända att andra får vänta lite längre på hjälp.</a:t>
            </a:r>
          </a:p>
          <a:p>
            <a:endParaRPr lang="sv-SE" sz="1200" b="0" i="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dirty="0"/>
          </a:p>
        </p:txBody>
      </p:sp>
    </p:spTree>
    <p:extLst>
      <p:ext uri="{BB962C8B-B14F-4D97-AF65-F5344CB8AC3E}">
        <p14:creationId xmlns:p14="http://schemas.microsoft.com/office/powerpoint/2010/main" val="7904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3-4 egenskaper eller</a:t>
            </a:r>
            <a:r>
              <a:rPr lang="sv-SE" baseline="0" dirty="0" smtClean="0"/>
              <a:t> kompetenser som ni tycker är viktiga när man ska arbeta inom natt- och larmpatrullen. Ett exempel på en egenskap som jag anser vara viktig när man jobbar med det jag gör (rekryteringsassistent) är strukturerad. Så skriv en egenskap per lapp och när ni är klara kan ni gå och sätta upp era lappar på tavlan.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extLst>
      <p:ext uri="{BB962C8B-B14F-4D97-AF65-F5344CB8AC3E}">
        <p14:creationId xmlns:p14="http://schemas.microsoft.com/office/powerpoint/2010/main" val="1944574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kern="1200" dirty="0" smtClean="0">
                <a:solidFill>
                  <a:schemeClr val="tx1"/>
                </a:solidFill>
                <a:effectLst/>
                <a:latin typeface="+mn-lt"/>
                <a:ea typeface="+mn-ea"/>
                <a:cs typeface="+mn-cs"/>
              </a:rPr>
              <a:t>Berättar för min chef vad jag sett. Det är inte ok beteende. Kia-anmälan? </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9</a:t>
            </a:fld>
            <a:endParaRPr lang="en-US" dirty="0"/>
          </a:p>
        </p:txBody>
      </p:sp>
    </p:spTree>
    <p:extLst>
      <p:ext uri="{BB962C8B-B14F-4D97-AF65-F5344CB8AC3E}">
        <p14:creationId xmlns:p14="http://schemas.microsoft.com/office/powerpoint/2010/main" val="345737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i="1" kern="1200" dirty="0" smtClean="0">
                <a:solidFill>
                  <a:schemeClr val="tx1"/>
                </a:solidFill>
                <a:effectLst/>
                <a:latin typeface="+mn-lt"/>
                <a:ea typeface="+mn-ea"/>
                <a:cs typeface="+mn-cs"/>
              </a:rPr>
              <a:t>Presenterar dig och berättar vem du är och varför du är där. </a:t>
            </a:r>
            <a:r>
              <a:rPr lang="sv-SE" sz="1200" i="1" kern="1200" smtClean="0">
                <a:solidFill>
                  <a:schemeClr val="tx1"/>
                </a:solidFill>
                <a:effectLst/>
                <a:latin typeface="+mn-lt"/>
                <a:ea typeface="+mn-ea"/>
                <a:cs typeface="+mn-cs"/>
              </a:rPr>
              <a:t>Är lyhörd och lyssnar på kunden</a:t>
            </a:r>
            <a:endParaRPr lang="sv-SE"/>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10</a:t>
            </a:fld>
            <a:endParaRPr lang="en-US" dirty="0"/>
          </a:p>
        </p:txBody>
      </p:sp>
    </p:spTree>
    <p:extLst>
      <p:ext uri="{BB962C8B-B14F-4D97-AF65-F5344CB8AC3E}">
        <p14:creationId xmlns:p14="http://schemas.microsoft.com/office/powerpoint/2010/main" val="2379596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Tacka kunden (</a:t>
            </a:r>
            <a:r>
              <a:rPr lang="sv-SE" sz="1200" kern="1200" dirty="0" err="1" smtClean="0">
                <a:solidFill>
                  <a:schemeClr val="tx1"/>
                </a:solidFill>
                <a:effectLst/>
                <a:latin typeface="+mn-lt"/>
                <a:ea typeface="+mn-ea"/>
                <a:cs typeface="+mn-cs"/>
              </a:rPr>
              <a:t>enl</a:t>
            </a:r>
            <a:r>
              <a:rPr lang="sv-SE" sz="1200" kern="1200" dirty="0" smtClean="0">
                <a:solidFill>
                  <a:schemeClr val="tx1"/>
                </a:solidFill>
                <a:effectLst/>
                <a:latin typeface="+mn-lt"/>
                <a:ea typeface="+mn-ea"/>
                <a:cs typeface="+mn-cs"/>
              </a:rPr>
              <a:t> Nackas gåvoprincip) och berätta att det är väldigt olyckligt att personen upplever att mamman blivit dåligt bemött men att du är glad att personen ringde. Anteckna allt personen säger och fyll i en klagomålsblankett (finns på nacka.se), ifylld blankett lämnas till chef. Berätta för kunden vad du gör med personens synpunkt och berätta att chefen kommer kontakta kunden. Tacka kunden för att hen tog kontakt ännu en gång innan samtalet avslutas.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11</a:t>
            </a:fld>
            <a:endParaRPr lang="en-US" dirty="0"/>
          </a:p>
        </p:txBody>
      </p:sp>
    </p:spTree>
    <p:extLst>
      <p:ext uri="{BB962C8B-B14F-4D97-AF65-F5344CB8AC3E}">
        <p14:creationId xmlns:p14="http://schemas.microsoft.com/office/powerpoint/2010/main" val="79131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Dubbelkolla kring körkort</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12</a:t>
            </a:fld>
            <a:endParaRPr lang="en-US" dirty="0"/>
          </a:p>
        </p:txBody>
      </p:sp>
    </p:spTree>
    <p:extLst>
      <p:ext uri="{BB962C8B-B14F-4D97-AF65-F5344CB8AC3E}">
        <p14:creationId xmlns:p14="http://schemas.microsoft.com/office/powerpoint/2010/main" val="12425353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smtClean="0"/>
              <a:t>Klicka här för att ändra format</a:t>
            </a:r>
            <a:endParaRPr lang="sv-SE"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5" name="Platshållare för text 4"/>
          <p:cNvSpPr>
            <a:spLocks noGrp="1"/>
          </p:cNvSpPr>
          <p:nvPr>
            <p:ph type="body" sz="quarter" idx="3"/>
          </p:nvPr>
        </p:nvSpPr>
        <p:spPr>
          <a:xfrm>
            <a:off x="5148000" y="1535113"/>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51480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2" name="Bildobjekt 11"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600" cy="1162050"/>
          </a:xfrm>
        </p:spPr>
        <p:txBody>
          <a:bodyPr anchor="b"/>
          <a:lstStyle>
            <a:lvl1pPr algn="l">
              <a:defRPr sz="2000" b="1"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4500000" y="273050"/>
            <a:ext cx="4392000"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text 3"/>
          <p:cNvSpPr>
            <a:spLocks noGrp="1"/>
          </p:cNvSpPr>
          <p:nvPr>
            <p:ph type="body" sz="half" idx="2"/>
          </p:nvPr>
        </p:nvSpPr>
        <p:spPr>
          <a:xfrm>
            <a:off x="1130400" y="1435100"/>
            <a:ext cx="308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smtClean="0"/>
              <a:t>Klicka här för att ändra format</a:t>
            </a:r>
            <a:endParaRPr lang="sv-SE" noProof="0"/>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1130400" y="1600200"/>
            <a:ext cx="7761600" cy="4525963"/>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9" name="Bildobjekt 8"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2018-06-1</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2018-06-1</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smtClean="0"/>
              <a:t>Klicka här för att ändra format</a:t>
            </a:r>
            <a:endParaRPr lang="sv-SE" noProof="0"/>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Klicka här för att ändra format på underrubrik i bakgrunden</a:t>
            </a:r>
            <a:endParaRPr lang="sv-SE"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2018-06-1</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2018-06-1</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Gruppintervju</a:t>
            </a:r>
            <a:br>
              <a:rPr lang="sv-SE" dirty="0" smtClean="0"/>
            </a:br>
            <a:r>
              <a:rPr lang="sv-SE" dirty="0" smtClean="0"/>
              <a:t>Natt- och larmpatrullen</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Case 2</a:t>
            </a:r>
            <a:endParaRPr lang="sv-SE" dirty="0"/>
          </a:p>
        </p:txBody>
      </p:sp>
      <p:sp>
        <p:nvSpPr>
          <p:cNvPr id="3" name="Platshållare för innehåll 2"/>
          <p:cNvSpPr>
            <a:spLocks noGrp="1"/>
          </p:cNvSpPr>
          <p:nvPr>
            <p:ph idx="1"/>
          </p:nvPr>
        </p:nvSpPr>
        <p:spPr>
          <a:xfrm>
            <a:off x="1130400" y="1600200"/>
            <a:ext cx="6825976" cy="4525963"/>
          </a:xfrm>
        </p:spPr>
        <p:txBody>
          <a:bodyPr/>
          <a:lstStyle/>
          <a:p>
            <a:pPr marL="0" indent="0">
              <a:buNone/>
            </a:pPr>
            <a:r>
              <a:rPr lang="sv-SE" b="1" dirty="0"/>
              <a:t>Inom natt- och larmpatrullen så </a:t>
            </a:r>
            <a:r>
              <a:rPr lang="sv-SE" b="1" dirty="0" smtClean="0"/>
              <a:t>träffar du hela </a:t>
            </a:r>
            <a:r>
              <a:rPr lang="sv-SE" b="1" dirty="0"/>
              <a:t>tiden nya kunder. </a:t>
            </a:r>
            <a:endParaRPr lang="sv-SE" b="1" dirty="0" smtClean="0"/>
          </a:p>
          <a:p>
            <a:pPr marL="0" indent="0">
              <a:buNone/>
            </a:pPr>
            <a:endParaRPr lang="sv-SE" b="1" dirty="0" smtClean="0"/>
          </a:p>
          <a:p>
            <a:pPr marL="0" indent="0">
              <a:buNone/>
            </a:pPr>
            <a:r>
              <a:rPr lang="sv-SE" b="1" dirty="0" smtClean="0"/>
              <a:t>Hur </a:t>
            </a:r>
            <a:r>
              <a:rPr lang="sv-SE" b="1" dirty="0"/>
              <a:t>gör du för att en kund du aldrig träffat ska känna sig trygg när du kommer in för att hjälpa hen? </a:t>
            </a:r>
          </a:p>
          <a:p>
            <a:pPr marL="0" indent="0">
              <a:buNone/>
            </a:pPr>
            <a:endParaRPr lang="sv-SE" dirty="0"/>
          </a:p>
        </p:txBody>
      </p:sp>
    </p:spTree>
    <p:extLst>
      <p:ext uri="{BB962C8B-B14F-4D97-AF65-F5344CB8AC3E}">
        <p14:creationId xmlns:p14="http://schemas.microsoft.com/office/powerpoint/2010/main" val="346051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Case 3</a:t>
            </a:r>
            <a:endParaRPr lang="sv-SE" dirty="0"/>
          </a:p>
        </p:txBody>
      </p:sp>
      <p:sp>
        <p:nvSpPr>
          <p:cNvPr id="3" name="Platshållare för innehåll 2"/>
          <p:cNvSpPr>
            <a:spLocks noGrp="1"/>
          </p:cNvSpPr>
          <p:nvPr>
            <p:ph idx="1"/>
          </p:nvPr>
        </p:nvSpPr>
        <p:spPr/>
        <p:txBody>
          <a:bodyPr/>
          <a:lstStyle/>
          <a:p>
            <a:pPr marL="0" indent="0">
              <a:buNone/>
            </a:pPr>
            <a:r>
              <a:rPr lang="sv-SE" b="1" dirty="0"/>
              <a:t>En anhörig till kund ringer och är mycket arg och ganska otrevlig. Personen är missnöjd över hur hens mamma har blivit bemött vid gårdagens insatts. </a:t>
            </a:r>
            <a:endParaRPr lang="sv-SE" b="1" dirty="0" smtClean="0"/>
          </a:p>
          <a:p>
            <a:pPr marL="0" indent="0">
              <a:buNone/>
            </a:pPr>
            <a:endParaRPr lang="sv-SE" b="1" dirty="0"/>
          </a:p>
          <a:p>
            <a:pPr marL="0" indent="0">
              <a:buNone/>
            </a:pPr>
            <a:r>
              <a:rPr lang="sv-SE" b="1" dirty="0" smtClean="0"/>
              <a:t>Hur hanterar du detta?</a:t>
            </a:r>
            <a:endParaRPr lang="sv-SE" dirty="0"/>
          </a:p>
        </p:txBody>
      </p:sp>
    </p:spTree>
    <p:extLst>
      <p:ext uri="{BB962C8B-B14F-4D97-AF65-F5344CB8AC3E}">
        <p14:creationId xmlns:p14="http://schemas.microsoft.com/office/powerpoint/2010/main" val="278017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Processen vidare</a:t>
            </a:r>
            <a:endParaRPr lang="sv-SE" dirty="0"/>
          </a:p>
        </p:txBody>
      </p:sp>
      <p:sp>
        <p:nvSpPr>
          <p:cNvPr id="3" name="Platshållare för innehåll 2"/>
          <p:cNvSpPr>
            <a:spLocks noGrp="1"/>
          </p:cNvSpPr>
          <p:nvPr>
            <p:ph idx="1"/>
          </p:nvPr>
        </p:nvSpPr>
        <p:spPr/>
        <p:txBody>
          <a:bodyPr/>
          <a:lstStyle/>
          <a:p>
            <a:r>
              <a:rPr lang="sv-SE" dirty="0"/>
              <a:t>Återkoppling via mejl eller telefon </a:t>
            </a:r>
          </a:p>
          <a:p>
            <a:r>
              <a:rPr lang="sv-SE" dirty="0"/>
              <a:t>Utdrag ur belastningsregistret (blankett </a:t>
            </a:r>
            <a:r>
              <a:rPr lang="sv-SE" dirty="0" smtClean="0"/>
              <a:t>442.5)</a:t>
            </a:r>
            <a:endParaRPr lang="sv-SE" dirty="0"/>
          </a:p>
          <a:p>
            <a:r>
              <a:rPr lang="sv-SE" dirty="0"/>
              <a:t>2 referenser (varav minst en chef) </a:t>
            </a:r>
          </a:p>
          <a:p>
            <a:r>
              <a:rPr lang="sv-SE" dirty="0"/>
              <a:t>Arbetsgivarintyg och eventuella omdömen</a:t>
            </a:r>
          </a:p>
          <a:p>
            <a:r>
              <a:rPr lang="sv-SE" dirty="0"/>
              <a:t>Betyg på relevant utbildning</a:t>
            </a:r>
          </a:p>
          <a:p>
            <a:endParaRPr lang="sv-SE" dirty="0"/>
          </a:p>
        </p:txBody>
      </p:sp>
    </p:spTree>
    <p:extLst>
      <p:ext uri="{BB962C8B-B14F-4D97-AF65-F5344CB8AC3E}">
        <p14:creationId xmlns:p14="http://schemas.microsoft.com/office/powerpoint/2010/main" val="68562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274638"/>
            <a:ext cx="8640480" cy="1143000"/>
          </a:xfrm>
        </p:spPr>
        <p:txBody>
          <a:bodyPr/>
          <a:lstStyle/>
          <a:p>
            <a:r>
              <a:rPr lang="sv-SE" dirty="0"/>
              <a:t>Arbets- och karriärverksamhetens uppdrag är..</a:t>
            </a:r>
          </a:p>
        </p:txBody>
      </p:sp>
      <p:sp>
        <p:nvSpPr>
          <p:cNvPr id="3" name="Platshållare för innehåll 2"/>
          <p:cNvSpPr>
            <a:spLocks noGrp="1"/>
          </p:cNvSpPr>
          <p:nvPr>
            <p:ph idx="1"/>
          </p:nvPr>
        </p:nvSpPr>
        <p:spPr/>
        <p:txBody>
          <a:bodyPr/>
          <a:lstStyle/>
          <a:p>
            <a:r>
              <a:rPr lang="sv-SE" dirty="0"/>
              <a:t>Bemanning vid korttidsfrånvaro, upp till 2 veckor framåt i tiden</a:t>
            </a:r>
          </a:p>
          <a:p>
            <a:r>
              <a:rPr lang="sv-SE" dirty="0"/>
              <a:t>Vikarielån 6 veckor upp till 6 månader</a:t>
            </a:r>
          </a:p>
          <a:p>
            <a:r>
              <a:rPr lang="sv-SE" dirty="0"/>
              <a:t>Sommarrekrytering</a:t>
            </a:r>
          </a:p>
          <a:p>
            <a:r>
              <a:rPr lang="sv-SE" dirty="0"/>
              <a:t>Rekryteringsuppdrag </a:t>
            </a:r>
          </a:p>
          <a:p>
            <a:endParaRPr lang="sv-SE" dirty="0"/>
          </a:p>
          <a:p>
            <a:endParaRPr lang="sv-SE" dirty="0"/>
          </a:p>
          <a:p>
            <a:pPr>
              <a:buNone/>
            </a:pPr>
            <a:r>
              <a:rPr lang="sv-SE" dirty="0"/>
              <a:t>Alla vikarier upp till 6 månader är anställda på AKV</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 erbjuder..</a:t>
            </a:r>
            <a:endParaRPr lang="sv-SE" dirty="0"/>
          </a:p>
        </p:txBody>
      </p:sp>
      <p:sp>
        <p:nvSpPr>
          <p:cNvPr id="3" name="Platshållare för innehåll 2"/>
          <p:cNvSpPr>
            <a:spLocks noGrp="1"/>
          </p:cNvSpPr>
          <p:nvPr>
            <p:ph idx="1"/>
          </p:nvPr>
        </p:nvSpPr>
        <p:spPr/>
        <p:txBody>
          <a:bodyPr/>
          <a:lstStyle/>
          <a:p>
            <a:r>
              <a:rPr lang="sv-SE" dirty="0"/>
              <a:t>Flexibel arbetstidsmodell</a:t>
            </a:r>
          </a:p>
          <a:p>
            <a:r>
              <a:rPr lang="sv-SE" dirty="0" smtClean="0"/>
              <a:t>Möjlighet till utveckling och erfarenhet</a:t>
            </a:r>
          </a:p>
          <a:p>
            <a:r>
              <a:rPr lang="sv-SE" dirty="0" smtClean="0"/>
              <a:t>Möjlighet till sommarvikariat och andra längre vikariat</a:t>
            </a:r>
          </a:p>
          <a:p>
            <a:r>
              <a:rPr lang="sv-SE" dirty="0" smtClean="0"/>
              <a:t>Schyssta arbetsvillkor  </a:t>
            </a:r>
            <a:endParaRPr lang="sv-SE" dirty="0"/>
          </a:p>
        </p:txBody>
      </p:sp>
    </p:spTree>
    <p:extLst>
      <p:ext uri="{BB962C8B-B14F-4D97-AF65-F5344CB8AC3E}">
        <p14:creationId xmlns:p14="http://schemas.microsoft.com/office/powerpoint/2010/main" val="21219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 förväntar oss..</a:t>
            </a:r>
            <a:endParaRPr lang="sv-SE" dirty="0"/>
          </a:p>
        </p:txBody>
      </p:sp>
      <p:sp>
        <p:nvSpPr>
          <p:cNvPr id="3" name="Platshållare för innehåll 2"/>
          <p:cNvSpPr>
            <a:spLocks noGrp="1"/>
          </p:cNvSpPr>
          <p:nvPr>
            <p:ph idx="1"/>
          </p:nvPr>
        </p:nvSpPr>
        <p:spPr/>
        <p:txBody>
          <a:bodyPr/>
          <a:lstStyle/>
          <a:p>
            <a:r>
              <a:rPr lang="sv-SE" dirty="0"/>
              <a:t>Arbete med sin tillgänglighet</a:t>
            </a:r>
          </a:p>
          <a:p>
            <a:r>
              <a:rPr lang="sv-SE" dirty="0" smtClean="0"/>
              <a:t>Följa </a:t>
            </a:r>
            <a:r>
              <a:rPr lang="sv-SE" dirty="0"/>
              <a:t>rutiner</a:t>
            </a:r>
          </a:p>
          <a:p>
            <a:r>
              <a:rPr lang="sv-SE" dirty="0"/>
              <a:t>Initiativförmåga</a:t>
            </a:r>
          </a:p>
          <a:p>
            <a:r>
              <a:rPr lang="sv-SE" dirty="0" smtClean="0"/>
              <a:t>Att </a:t>
            </a:r>
            <a:r>
              <a:rPr lang="sv-SE" dirty="0"/>
              <a:t>man frågar</a:t>
            </a:r>
          </a:p>
          <a:p>
            <a:r>
              <a:rPr lang="sv-SE" dirty="0"/>
              <a:t>Kundperspektiv</a:t>
            </a:r>
          </a:p>
        </p:txBody>
      </p:sp>
    </p:spTree>
    <p:extLst>
      <p:ext uri="{BB962C8B-B14F-4D97-AF65-F5344CB8AC3E}">
        <p14:creationId xmlns:p14="http://schemas.microsoft.com/office/powerpoint/2010/main" val="70767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Våra verksamheter</a:t>
            </a:r>
            <a:endParaRPr lang="sv-SE" dirty="0"/>
          </a:p>
        </p:txBody>
      </p:sp>
      <p:sp>
        <p:nvSpPr>
          <p:cNvPr id="4" name="Platshållare för innehåll 3"/>
          <p:cNvSpPr>
            <a:spLocks noGrp="1"/>
          </p:cNvSpPr>
          <p:nvPr>
            <p:ph sz="half" idx="1"/>
          </p:nvPr>
        </p:nvSpPr>
        <p:spPr/>
        <p:txBody>
          <a:bodyPr/>
          <a:lstStyle/>
          <a:p>
            <a:pPr marL="0" indent="0">
              <a:buNone/>
            </a:pPr>
            <a:r>
              <a:rPr lang="sv-SE" u="sng" dirty="0" smtClean="0"/>
              <a:t>Larmpatrullen</a:t>
            </a:r>
          </a:p>
          <a:p>
            <a:pPr>
              <a:buFontTx/>
              <a:buChar char="-"/>
            </a:pPr>
            <a:r>
              <a:rPr lang="sv-SE" dirty="0" smtClean="0"/>
              <a:t>Bilburen hemtjänst</a:t>
            </a:r>
          </a:p>
          <a:p>
            <a:pPr>
              <a:buFontTx/>
              <a:buChar char="-"/>
            </a:pPr>
            <a:r>
              <a:rPr lang="sv-SE" dirty="0"/>
              <a:t>B</a:t>
            </a:r>
            <a:r>
              <a:rPr lang="sv-SE" dirty="0" smtClean="0"/>
              <a:t>esvara </a:t>
            </a:r>
            <a:r>
              <a:rPr lang="sv-SE" dirty="0"/>
              <a:t>och åtgärda trygghetslarm hos kund </a:t>
            </a:r>
            <a:r>
              <a:rPr lang="sv-SE" dirty="0" smtClean="0"/>
              <a:t>dag</a:t>
            </a:r>
            <a:r>
              <a:rPr lang="sv-SE" dirty="0"/>
              <a:t> </a:t>
            </a:r>
            <a:r>
              <a:rPr lang="sv-SE" dirty="0" smtClean="0"/>
              <a:t>och kväll</a:t>
            </a:r>
          </a:p>
          <a:p>
            <a:pPr>
              <a:buFontTx/>
              <a:buChar char="-"/>
            </a:pPr>
            <a:r>
              <a:rPr lang="sv-SE" dirty="0" smtClean="0"/>
              <a:t>Utgår från NSC Sofiero i Björknäs</a:t>
            </a:r>
          </a:p>
        </p:txBody>
      </p:sp>
      <p:sp>
        <p:nvSpPr>
          <p:cNvPr id="5" name="Platshållare för innehåll 4"/>
          <p:cNvSpPr>
            <a:spLocks noGrp="1"/>
          </p:cNvSpPr>
          <p:nvPr>
            <p:ph sz="half" idx="2"/>
          </p:nvPr>
        </p:nvSpPr>
        <p:spPr/>
        <p:txBody>
          <a:bodyPr/>
          <a:lstStyle/>
          <a:p>
            <a:pPr marL="0" indent="0">
              <a:buNone/>
            </a:pPr>
            <a:r>
              <a:rPr lang="sv-SE" u="sng" dirty="0" smtClean="0"/>
              <a:t>Nattpatrullen</a:t>
            </a:r>
          </a:p>
          <a:p>
            <a:pPr>
              <a:buFontTx/>
              <a:buChar char="-"/>
            </a:pPr>
            <a:r>
              <a:rPr lang="sv-SE" dirty="0" smtClean="0"/>
              <a:t>Bilburen hemtjänst</a:t>
            </a:r>
          </a:p>
          <a:p>
            <a:pPr>
              <a:buFontTx/>
              <a:buChar char="-"/>
            </a:pPr>
            <a:r>
              <a:rPr lang="sv-SE" dirty="0"/>
              <a:t>U</a:t>
            </a:r>
            <a:r>
              <a:rPr lang="sv-SE" dirty="0" smtClean="0"/>
              <a:t>tför </a:t>
            </a:r>
            <a:r>
              <a:rPr lang="sv-SE" dirty="0"/>
              <a:t>beviljad insats hos kund i enskilt hem nattetid</a:t>
            </a:r>
            <a:endParaRPr lang="sv-SE" dirty="0" smtClean="0"/>
          </a:p>
          <a:p>
            <a:pPr>
              <a:buFontTx/>
              <a:buChar char="-"/>
            </a:pPr>
            <a:r>
              <a:rPr lang="sv-SE" dirty="0"/>
              <a:t>Utgår från NSC Sofiero i Björknäs</a:t>
            </a:r>
          </a:p>
          <a:p>
            <a:pPr>
              <a:buFontTx/>
              <a:buChar char="-"/>
            </a:pPr>
            <a:endParaRPr lang="sv-SE" dirty="0"/>
          </a:p>
        </p:txBody>
      </p:sp>
    </p:spTree>
    <p:extLst>
      <p:ext uri="{BB962C8B-B14F-4D97-AF65-F5344CB8AC3E}">
        <p14:creationId xmlns:p14="http://schemas.microsoft.com/office/powerpoint/2010/main" val="3569250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Laget runt</a:t>
            </a:r>
            <a:endParaRPr lang="sv-SE" dirty="0"/>
          </a:p>
        </p:txBody>
      </p:sp>
      <p:sp>
        <p:nvSpPr>
          <p:cNvPr id="6" name="Platshållare för innehåll 5"/>
          <p:cNvSpPr>
            <a:spLocks noGrp="1"/>
          </p:cNvSpPr>
          <p:nvPr>
            <p:ph idx="1"/>
          </p:nvPr>
        </p:nvSpPr>
        <p:spPr>
          <a:xfrm>
            <a:off x="1130400" y="1417638"/>
            <a:ext cx="7761600" cy="4708525"/>
          </a:xfrm>
        </p:spPr>
        <p:txBody>
          <a:bodyPr>
            <a:normAutofit fontScale="92500"/>
          </a:bodyPr>
          <a:lstStyle/>
          <a:p>
            <a:r>
              <a:rPr lang="sv-SE" dirty="0"/>
              <a:t>Utbildning? </a:t>
            </a:r>
          </a:p>
          <a:p>
            <a:r>
              <a:rPr lang="sv-SE" dirty="0"/>
              <a:t>Tidigare erfarenhet av </a:t>
            </a:r>
            <a:r>
              <a:rPr lang="sv-SE" dirty="0" smtClean="0"/>
              <a:t>arbete inom vård och omsorg?</a:t>
            </a:r>
          </a:p>
          <a:p>
            <a:pPr marL="0" indent="0">
              <a:buNone/>
            </a:pPr>
            <a:r>
              <a:rPr lang="sv-SE" dirty="0" smtClean="0"/>
              <a:t>	- </a:t>
            </a:r>
            <a:r>
              <a:rPr lang="sv-SE" sz="2600" dirty="0" smtClean="0"/>
              <a:t>Har du vana </a:t>
            </a:r>
            <a:r>
              <a:rPr lang="sv-SE" sz="2600" dirty="0"/>
              <a:t>från att arbeta hos kund i enskilt </a:t>
            </a:r>
            <a:r>
              <a:rPr lang="sv-SE" sz="2600" dirty="0" smtClean="0"/>
              <a:t>hem?</a:t>
            </a:r>
            <a:endParaRPr lang="sv-SE" sz="2600" dirty="0"/>
          </a:p>
          <a:p>
            <a:r>
              <a:rPr lang="sv-SE" dirty="0"/>
              <a:t>Vad intresserade dig med den här tjänsten</a:t>
            </a:r>
            <a:r>
              <a:rPr lang="sv-SE" dirty="0" smtClean="0"/>
              <a:t>?</a:t>
            </a:r>
          </a:p>
          <a:p>
            <a:r>
              <a:rPr lang="sv-SE" dirty="0" smtClean="0"/>
              <a:t>Vilken av verksamheterna är du intresserad av?</a:t>
            </a:r>
            <a:endParaRPr lang="sv-SE" dirty="0"/>
          </a:p>
          <a:p>
            <a:r>
              <a:rPr lang="sv-SE" dirty="0"/>
              <a:t>Hur mycket är du intresserad av att jobba? </a:t>
            </a:r>
            <a:endParaRPr lang="sv-SE" dirty="0" smtClean="0"/>
          </a:p>
          <a:p>
            <a:r>
              <a:rPr lang="sv-SE" dirty="0" smtClean="0"/>
              <a:t>Mobilt </a:t>
            </a:r>
            <a:r>
              <a:rPr lang="sv-SE" dirty="0" err="1" smtClean="0"/>
              <a:t>BankID</a:t>
            </a:r>
            <a:r>
              <a:rPr lang="sv-SE" dirty="0" smtClean="0"/>
              <a:t>?</a:t>
            </a:r>
            <a:endParaRPr lang="sv-SE" dirty="0"/>
          </a:p>
          <a:p>
            <a:pPr marL="0" indent="0">
              <a:buNone/>
            </a:pPr>
            <a:endParaRPr lang="sv-SE" sz="800" dirty="0"/>
          </a:p>
          <a:p>
            <a:r>
              <a:rPr lang="sv-SE" dirty="0" smtClean="0"/>
              <a:t>Har </a:t>
            </a:r>
            <a:r>
              <a:rPr lang="sv-SE" dirty="0"/>
              <a:t>du dator- och dokumentationsvana?</a:t>
            </a:r>
            <a:br>
              <a:rPr lang="sv-SE" dirty="0"/>
            </a:br>
            <a:endParaRPr lang="sv-SE" sz="800" dirty="0"/>
          </a:p>
          <a:p>
            <a:r>
              <a:rPr lang="sv-SE" dirty="0"/>
              <a:t>B-körkort? </a:t>
            </a:r>
            <a:r>
              <a:rPr lang="sv-SE" dirty="0" smtClean="0"/>
              <a:t>Manuell/automat?</a:t>
            </a:r>
            <a:endParaRPr lang="sv-SE" dirty="0"/>
          </a:p>
          <a:p>
            <a:pPr marL="0" indent="0">
              <a:buNone/>
            </a:pPr>
            <a:endParaRPr lang="sv-SE" dirty="0"/>
          </a:p>
        </p:txBody>
      </p:sp>
    </p:spTree>
    <p:extLst>
      <p:ext uri="{BB962C8B-B14F-4D97-AF65-F5344CB8AC3E}">
        <p14:creationId xmlns:p14="http://schemas.microsoft.com/office/powerpoint/2010/main" val="389722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liten gruppövning… </a:t>
            </a: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060848"/>
            <a:ext cx="6104765" cy="3441561"/>
          </a:xfrm>
          <a:prstGeom prst="rect">
            <a:avLst/>
          </a:prstGeom>
        </p:spPr>
      </p:pic>
    </p:spTree>
    <p:extLst>
      <p:ext uri="{BB962C8B-B14F-4D97-AF65-F5344CB8AC3E}">
        <p14:creationId xmlns:p14="http://schemas.microsoft.com/office/powerpoint/2010/main" val="276678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Gruppövning 2 - Case </a:t>
            </a:r>
          </a:p>
        </p:txBody>
      </p:sp>
      <p:pic>
        <p:nvPicPr>
          <p:cNvPr id="4" name="Platshållare för innehåll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1600" y="1556792"/>
            <a:ext cx="7243086" cy="3955578"/>
          </a:xfrm>
        </p:spPr>
      </p:pic>
    </p:spTree>
    <p:extLst>
      <p:ext uri="{BB962C8B-B14F-4D97-AF65-F5344CB8AC3E}">
        <p14:creationId xmlns:p14="http://schemas.microsoft.com/office/powerpoint/2010/main" val="376418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Case 1</a:t>
            </a:r>
            <a:endParaRPr lang="sv-SE" dirty="0"/>
          </a:p>
        </p:txBody>
      </p:sp>
      <p:sp>
        <p:nvSpPr>
          <p:cNvPr id="3" name="Platshållare för innehåll 2"/>
          <p:cNvSpPr>
            <a:spLocks noGrp="1"/>
          </p:cNvSpPr>
          <p:nvPr>
            <p:ph idx="1"/>
          </p:nvPr>
        </p:nvSpPr>
        <p:spPr>
          <a:xfrm>
            <a:off x="1130400" y="1600200"/>
            <a:ext cx="6897984" cy="4525963"/>
          </a:xfrm>
        </p:spPr>
        <p:txBody>
          <a:bodyPr/>
          <a:lstStyle/>
          <a:p>
            <a:pPr marL="0" indent="0">
              <a:buNone/>
            </a:pPr>
            <a:r>
              <a:rPr lang="sv-SE" b="1" dirty="0"/>
              <a:t>Du går med en kollega in till en kund. När din kollega tror att du inte ser stoppar hen en av kundens tabletter i sin egen ficka. </a:t>
            </a:r>
            <a:endParaRPr lang="sv-SE" b="1" dirty="0" smtClean="0"/>
          </a:p>
          <a:p>
            <a:pPr marL="0" indent="0">
              <a:buNone/>
            </a:pPr>
            <a:endParaRPr lang="sv-SE" b="1" dirty="0" smtClean="0"/>
          </a:p>
          <a:p>
            <a:pPr marL="0" indent="0">
              <a:buNone/>
            </a:pPr>
            <a:r>
              <a:rPr lang="sv-SE" b="1" dirty="0" smtClean="0"/>
              <a:t>Vad </a:t>
            </a:r>
            <a:r>
              <a:rPr lang="sv-SE" b="1" dirty="0"/>
              <a:t>gör du?</a:t>
            </a:r>
          </a:p>
          <a:p>
            <a:pPr marL="0" indent="0">
              <a:buNone/>
            </a:pPr>
            <a:endParaRPr lang="sv-SE" dirty="0"/>
          </a:p>
        </p:txBody>
      </p:sp>
    </p:spTree>
    <p:extLst>
      <p:ext uri="{BB962C8B-B14F-4D97-AF65-F5344CB8AC3E}">
        <p14:creationId xmlns:p14="http://schemas.microsoft.com/office/powerpoint/2010/main" val="4266063447"/>
      </p:ext>
    </p:extLst>
  </p:cSld>
  <p:clrMapOvr>
    <a:masterClrMapping/>
  </p:clrMapOvr>
</p:sld>
</file>

<file path=ppt/theme/theme1.xml><?xml version="1.0" encoding="utf-8"?>
<a:theme xmlns:a="http://schemas.openxmlformats.org/drawingml/2006/main" name="Office-tema">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Nacka PP mall, grönt kvarnhjul och blå logotyp</Template>
  <TotalTime>1736</TotalTime>
  <Words>844</Words>
  <Application>Microsoft Office PowerPoint</Application>
  <PresentationFormat>Bildspel på skärmen (4:3)</PresentationFormat>
  <Paragraphs>97</Paragraphs>
  <Slides>12</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Gill Sans MT</vt:lpstr>
      <vt:lpstr>Office-tema</vt:lpstr>
      <vt:lpstr>Gruppintervju Natt- och larmpatrullen</vt:lpstr>
      <vt:lpstr>Arbets- och karriärverksamhetens uppdrag är..</vt:lpstr>
      <vt:lpstr>Vi erbjuder..</vt:lpstr>
      <vt:lpstr>Vi förväntar oss..</vt:lpstr>
      <vt:lpstr>Våra verksamheter</vt:lpstr>
      <vt:lpstr>Laget runt</vt:lpstr>
      <vt:lpstr>En liten gruppövning… </vt:lpstr>
      <vt:lpstr>Gruppövning 2 - Case </vt:lpstr>
      <vt:lpstr>Case 1</vt:lpstr>
      <vt:lpstr>Case 2</vt:lpstr>
      <vt:lpstr>Case 3</vt:lpstr>
      <vt:lpstr>Processen vidare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Gruppintervju Natt- och larmpatrullen</dc:title>
  <dc:creator>Kalén Michaela</dc:creator>
  <cp:lastModifiedBy>Tornmalm Jenny</cp:lastModifiedBy>
  <cp:revision>14</cp:revision>
  <dcterms:created xsi:type="dcterms:W3CDTF">2017-10-24T12:11:29Z</dcterms:created>
  <dcterms:modified xsi:type="dcterms:W3CDTF">2018-06-01T09:11:31Z</dcterms:modified>
</cp:coreProperties>
</file>