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ése Mattsson Nilsson" userId="d421daa2-44c3-40bb-bd07-773b0eaf407d" providerId="ADAL" clId="{FFB6FB88-8FE4-4B2A-8F65-E97967F088D4}"/>
    <pc:docChg chg="modSld">
      <pc:chgData name="Therése Mattsson Nilsson" userId="d421daa2-44c3-40bb-bd07-773b0eaf407d" providerId="ADAL" clId="{FFB6FB88-8FE4-4B2A-8F65-E97967F088D4}" dt="2022-08-12T14:06:37.234" v="1" actId="1076"/>
      <pc:docMkLst>
        <pc:docMk/>
      </pc:docMkLst>
      <pc:sldChg chg="modSp mod">
        <pc:chgData name="Therése Mattsson Nilsson" userId="d421daa2-44c3-40bb-bd07-773b0eaf407d" providerId="ADAL" clId="{FFB6FB88-8FE4-4B2A-8F65-E97967F088D4}" dt="2022-08-12T14:06:37.234" v="1" actId="1076"/>
        <pc:sldMkLst>
          <pc:docMk/>
          <pc:sldMk cId="4082100508" sldId="263"/>
        </pc:sldMkLst>
        <pc:picChg chg="mod">
          <ac:chgData name="Therése Mattsson Nilsson" userId="d421daa2-44c3-40bb-bd07-773b0eaf407d" providerId="ADAL" clId="{FFB6FB88-8FE4-4B2A-8F65-E97967F088D4}" dt="2022-08-12T14:06:37.234" v="1" actId="1076"/>
          <ac:picMkLst>
            <pc:docMk/>
            <pc:sldMk cId="4082100508" sldId="263"/>
            <ac:picMk id="6" creationId="{8A3B0B60-8434-7735-A020-AFE35B48A3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4FB3AB-D5D0-D43E-5FC5-7D393A261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66FE484-B8FA-78F7-0D3C-4C96ACFA0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448080-5AB2-CEF1-D316-BBB7C557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2CBAB6-9FED-EBBD-4498-D6CE1B41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DFD80B-6248-719C-FA60-BCDE8F455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89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9E3287-040E-8D3D-7997-59C2A26AA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B5045D6-2D82-14F8-6E86-1E2B4DEDF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61DA4D-E49C-4DF5-9AF8-45114D6D9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0953CC-B4A1-54D9-5120-AC1382CF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C695B6-4C99-60C3-CE56-D595ED0A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33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130A218-0376-9ED0-A347-A0443BF3D9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697698-F140-CDB0-5FFF-6164B00AF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A42060-F2A0-1AEA-189F-3B7954DF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4477EF-E9E6-AC26-5811-C6147618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B7E78F-E40D-2685-896B-0329CED6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9A8292-E6A7-A371-EA37-FB30A6FA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E1F0D4-01BC-06A6-EDB7-BC60FB9C7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A57435-AC57-3DC9-F0D5-2F0CD1C9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346E6E-0A25-0D69-66A2-9E4D8CCD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0E63C5-AACC-9184-9303-86A03E61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256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29DE19-734D-EE7F-178F-8D1E950D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B77192-20AD-DCA9-C108-5F69572F7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6485C9-6E7D-F28D-48D9-F6A84D4A4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C0F969-C243-2D0F-7799-7556575A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D42EEF-1A8D-5E31-0481-4FD7D93F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680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26287F-2B27-479D-EBE6-D63D0C05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161F9D-C802-06FD-43BC-28963B926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0BE694-5927-0E93-7819-EF43394FE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D9B64D-8B2F-FD38-16A4-76373F52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EC0BDD7-D788-3B3F-301E-F641B157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14C4C0C-5801-CEF8-5ACC-818447A8D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85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7A9CD7-741E-C51C-9C46-FD2F4A1F6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CFCB4F-938B-1E09-8D5E-9E6338DF2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D3240A-1602-11B4-108E-FB811B1AA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6D2503A-8037-2119-457B-526BE611C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35755FB-C7B3-54CE-55F0-F39606B8B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F4B0D83-3FFA-70B0-B83C-74A33274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165BB1F-016C-3A1F-06EB-ED94CA52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4C12E91-7E36-9137-283E-566CCACE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79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85E473-5603-3165-87A4-7BD79738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C4268BA-28F3-D6A8-B57D-D3AB6324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C1E50D-72B3-63D4-E115-EAF56740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0035A2-3F5C-9804-32B3-13899045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628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E539ECF-52BE-7376-3B20-8B82D8DC8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4DF6D3-E0E1-4779-7165-C42E0141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8994573-D20C-178A-75E5-22224F44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200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139A13-7843-EB59-9B55-3C82C4D46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1307D1-BF54-01F8-DC58-F17B86AB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608F03-ABCB-7130-D594-2BABE7061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B7C9797-C3CC-E1EC-F6BF-07381B7F2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32A83D-69B6-0F68-2D53-B754EE65B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26EF469-8EB8-FF95-24E3-B8633CAB8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95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A5D88-0E1D-D4E6-CF50-5D237C54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624506B-72A2-B443-B2AB-0AB9B8C1F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3F9778-86AF-4C3E-DC1F-7DA2DEFBE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5614B0-0C0F-D5D8-84A2-EB365DF8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C1886F-FE3E-3AC5-74E3-665B0DFA8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CFB1269-6261-7E07-7E0F-2CE53A47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0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E79F96B-B713-8561-E747-0F4DBF8F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10604E-8E2F-FD5A-A0EF-10513F1DE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A4BA18-0FB7-89BF-4152-BDA3F83A0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D546-0E17-4007-BC18-6F6C7B6F8210}" type="datetimeFigureOut">
              <a:rPr lang="sv-SE" smtClean="0"/>
              <a:t>2022-08-12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8671D-9C7C-BBED-D7D4-31F0BC999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3F507C-741C-B54F-A9F4-F1DA6140E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0C626-D247-4B6A-9CEC-ECDF8E25EB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566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4B461F5-79BE-9CEF-CB79-C452F1CB9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85" y="5087928"/>
            <a:ext cx="5516879" cy="126882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8945FC85-2284-2092-F599-6E6D35DB6193}"/>
              </a:ext>
            </a:extLst>
          </p:cNvPr>
          <p:cNvSpPr txBox="1"/>
          <p:nvPr/>
        </p:nvSpPr>
        <p:spPr>
          <a:xfrm>
            <a:off x="243840" y="193040"/>
            <a:ext cx="453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Prisfilsinläsning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BF78534-7569-FB65-3962-3BA19C434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708660"/>
            <a:ext cx="4836160" cy="437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8A3B0B60-8434-7735-A020-AFE35B48A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6077" y="708660"/>
            <a:ext cx="4472623" cy="475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0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5D482BCF1EAF44AD6457E48D85F8C7" ma:contentTypeVersion="9" ma:contentTypeDescription="Skapa ett nytt dokument." ma:contentTypeScope="" ma:versionID="6ed0c2c18d863d1222dab81f5acb272d">
  <xsd:schema xmlns:xsd="http://www.w3.org/2001/XMLSchema" xmlns:xs="http://www.w3.org/2001/XMLSchema" xmlns:p="http://schemas.microsoft.com/office/2006/metadata/properties" xmlns:ns2="6cb97e99-c2d5-4d70-b67a-deb17d7acb23" xmlns:ns3="cba85f0a-3ee5-4812-8740-fdb52320fb69" targetNamespace="http://schemas.microsoft.com/office/2006/metadata/properties" ma:root="true" ma:fieldsID="faba965f44eaf6dcb651cde85858be69" ns2:_="" ns3:_="">
    <xsd:import namespace="6cb97e99-c2d5-4d70-b67a-deb17d7acb23"/>
    <xsd:import namespace="cba85f0a-3ee5-4812-8740-fdb52320fb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Staus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97e99-c2d5-4d70-b67a-deb17d7acb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Staus" ma:index="13" nillable="true" ma:displayName="Staus" ma:description="Färdig" ma:format="Dropdown" ma:internalName="Staus">
      <xsd:simpleType>
        <xsd:restriction base="dms:Text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85f0a-3ee5-4812-8740-fdb52320fb6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us xmlns="6cb97e99-c2d5-4d70-b67a-deb17d7acb23" xsi:nil="true"/>
  </documentManagement>
</p:properties>
</file>

<file path=customXml/itemProps1.xml><?xml version="1.0" encoding="utf-8"?>
<ds:datastoreItem xmlns:ds="http://schemas.openxmlformats.org/officeDocument/2006/customXml" ds:itemID="{3B830469-9694-4033-9115-6F4CEF700D7E}"/>
</file>

<file path=customXml/itemProps2.xml><?xml version="1.0" encoding="utf-8"?>
<ds:datastoreItem xmlns:ds="http://schemas.openxmlformats.org/officeDocument/2006/customXml" ds:itemID="{64552893-FF71-488C-853F-AACBBDC9C171}"/>
</file>

<file path=customXml/itemProps3.xml><?xml version="1.0" encoding="utf-8"?>
<ds:datastoreItem xmlns:ds="http://schemas.openxmlformats.org/officeDocument/2006/customXml" ds:itemID="{B8865C3D-61CB-4FD1-B833-D46BFEE55137}"/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Lindström</dc:creator>
  <cp:lastModifiedBy>Therése Mattsson Nilsson</cp:lastModifiedBy>
  <cp:revision>1</cp:revision>
  <dcterms:created xsi:type="dcterms:W3CDTF">2022-08-11T14:42:25Z</dcterms:created>
  <dcterms:modified xsi:type="dcterms:W3CDTF">2022-08-12T14:06:45Z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c7d1e04-42d6-42eb-bf31-bd4c5e983432_Enabled">
    <vt:lpwstr>true</vt:lpwstr>
  </property>
  <property fmtid="{D5CDD505-2E9C-101B-9397-08002B2CF9AE}" pid="3" name="MSIP_Label_bc7d1e04-42d6-42eb-bf31-bd4c5e983432_SetDate">
    <vt:lpwstr>2022-08-11T14:42:25Z</vt:lpwstr>
  </property>
  <property fmtid="{D5CDD505-2E9C-101B-9397-08002B2CF9AE}" pid="4" name="MSIP_Label_bc7d1e04-42d6-42eb-bf31-bd4c5e983432_Method">
    <vt:lpwstr>Standard</vt:lpwstr>
  </property>
  <property fmtid="{D5CDD505-2E9C-101B-9397-08002B2CF9AE}" pid="5" name="MSIP_Label_bc7d1e04-42d6-42eb-bf31-bd4c5e983432_Name">
    <vt:lpwstr>Allmänt</vt:lpwstr>
  </property>
  <property fmtid="{D5CDD505-2E9C-101B-9397-08002B2CF9AE}" pid="6" name="MSIP_Label_bc7d1e04-42d6-42eb-bf31-bd4c5e983432_SiteId">
    <vt:lpwstr>cd6de200-3950-46f7-8fdd-a6036b7d3302</vt:lpwstr>
  </property>
  <property fmtid="{D5CDD505-2E9C-101B-9397-08002B2CF9AE}" pid="7" name="MSIP_Label_bc7d1e04-42d6-42eb-bf31-bd4c5e983432_ActionId">
    <vt:lpwstr>3bb9c795-2964-4f23-84ed-31c5c0c06e04</vt:lpwstr>
  </property>
  <property fmtid="{D5CDD505-2E9C-101B-9397-08002B2CF9AE}" pid="8" name="MSIP_Label_bc7d1e04-42d6-42eb-bf31-bd4c5e983432_ContentBits">
    <vt:lpwstr>0</vt:lpwstr>
  </property>
  <property fmtid="{D5CDD505-2E9C-101B-9397-08002B2CF9AE}" pid="9" name="ContentTypeId">
    <vt:lpwstr>0x0101007B5D482BCF1EAF44AD6457E48D85F8C7</vt:lpwstr>
  </property>
</Properties>
</file>