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AAA-Flerspråkig assistans care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Känner förtroende för personalen</c:v>
                </c:pt>
                <c:pt idx="2">
                  <c:v>Får bra bemötande från personalen</c:v>
                </c:pt>
                <c:pt idx="3">
                  <c:v>Personalen brukar informera om tillfälliga förändringar</c:v>
                </c:pt>
                <c:pt idx="4">
                  <c:v>Personalen kommer på avtalad tid</c:v>
                </c:pt>
              </c:strCache>
            </c:strRef>
          </c:cat>
          <c:val>
            <c:numRef>
              <c:f>Blad1!$B$2:$B$6</c:f>
              <c:numCache>
                <c:formatCode>General</c:formatCode>
                <c:ptCount val="5"/>
                <c:pt idx="0">
                  <c:v>89</c:v>
                </c:pt>
                <c:pt idx="1">
                  <c:v>100</c:v>
                </c:pt>
                <c:pt idx="2">
                  <c:v>100</c:v>
                </c:pt>
                <c:pt idx="3">
                  <c:v>100</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81600"/>
        <c:axId val="34683136"/>
      </c:barChart>
      <c:catAx>
        <c:axId val="34681600"/>
        <c:scaling>
          <c:orientation val="minMax"/>
        </c:scaling>
        <c:delete val="1"/>
        <c:axPos val="l"/>
        <c:numFmt formatCode="000\ 00" sourceLinked="0"/>
        <c:majorTickMark val="in"/>
        <c:minorTickMark val="none"/>
        <c:tickLblPos val="none"/>
        <c:crossAx val="34683136"/>
        <c:crosses val="autoZero"/>
        <c:auto val="1"/>
        <c:lblAlgn val="l"/>
        <c:lblOffset val="100"/>
        <c:noMultiLvlLbl val="0"/>
      </c:catAx>
      <c:valAx>
        <c:axId val="3468313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8160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AAA-Flerspråkig assistans care</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hemtjänsten</c:v>
                </c:pt>
                <c:pt idx="1">
                  <c:v>Personalen tar hänsyn till den äldres egna åsikter och önskemål</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78</c:v>
                </c:pt>
                <c:pt idx="1">
                  <c:v>78</c:v>
                </c:pt>
                <c:pt idx="2">
                  <c:v>75</c:v>
                </c:pt>
                <c:pt idx="3">
                  <c:v>67</c:v>
                </c:pt>
                <c:pt idx="4">
                  <c:v>13</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4696576"/>
        <c:axId val="34698368"/>
      </c:barChart>
      <c:catAx>
        <c:axId val="34696576"/>
        <c:scaling>
          <c:orientation val="minMax"/>
        </c:scaling>
        <c:delete val="1"/>
        <c:axPos val="l"/>
        <c:numFmt formatCode="000\ 00" sourceLinked="0"/>
        <c:majorTickMark val="in"/>
        <c:minorTickMark val="none"/>
        <c:tickLblPos val="none"/>
        <c:crossAx val="34698368"/>
        <c:crosses val="autoZero"/>
        <c:auto val="1"/>
        <c:lblAlgn val="l"/>
        <c:lblOffset val="100"/>
        <c:noMultiLvlLbl val="0"/>
      </c:catAx>
      <c:valAx>
        <c:axId val="3469836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96576"/>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AAA-Flerspråkig assistans care</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7</c:v>
                </c:pt>
                <c:pt idx="1">
                  <c:v>2</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67</c:v>
                </c:pt>
                <c:pt idx="1">
                  <c:v>89</c:v>
                </c:pt>
                <c:pt idx="2">
                  <c:v>67</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49886080"/>
        <c:axId val="149887616"/>
      </c:barChart>
      <c:catAx>
        <c:axId val="149886080"/>
        <c:scaling>
          <c:orientation val="minMax"/>
        </c:scaling>
        <c:delete val="1"/>
        <c:axPos val="l"/>
        <c:numFmt formatCode="General" sourceLinked="0"/>
        <c:majorTickMark val="in"/>
        <c:minorTickMark val="none"/>
        <c:tickLblPos val="none"/>
        <c:crossAx val="149887616"/>
        <c:crosses val="autoZero"/>
        <c:auto val="1"/>
        <c:lblAlgn val="ctr"/>
        <c:lblOffset val="100"/>
        <c:noMultiLvlLbl val="0"/>
      </c:catAx>
      <c:valAx>
        <c:axId val="14988761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988608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75</c:v>
                </c:pt>
                <c:pt idx="1">
                  <c:v>78</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9908480"/>
        <c:axId val="149914368"/>
      </c:barChart>
      <c:catAx>
        <c:axId val="149908480"/>
        <c:scaling>
          <c:orientation val="minMax"/>
        </c:scaling>
        <c:delete val="1"/>
        <c:axPos val="l"/>
        <c:numFmt formatCode="General" sourceLinked="0"/>
        <c:majorTickMark val="in"/>
        <c:minorTickMark val="none"/>
        <c:tickLblPos val="none"/>
        <c:crossAx val="149914368"/>
        <c:crosses val="autoZero"/>
        <c:auto val="1"/>
        <c:lblAlgn val="ctr"/>
        <c:lblOffset val="100"/>
        <c:noMultiLvlLbl val="0"/>
      </c:catAx>
      <c:valAx>
        <c:axId val="149914368"/>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99084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100</c:v>
                </c:pt>
                <c:pt idx="1">
                  <c:v>88</c:v>
                </c:pt>
                <c:pt idx="2">
                  <c:v>100</c:v>
                </c:pt>
                <c:pt idx="3">
                  <c:v>89</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50033152"/>
        <c:axId val="150034688"/>
      </c:barChart>
      <c:catAx>
        <c:axId val="150033152"/>
        <c:scaling>
          <c:orientation val="minMax"/>
        </c:scaling>
        <c:delete val="1"/>
        <c:axPos val="l"/>
        <c:numFmt formatCode="General" sourceLinked="0"/>
        <c:majorTickMark val="in"/>
        <c:minorTickMark val="none"/>
        <c:tickLblPos val="none"/>
        <c:crossAx val="150034688"/>
        <c:crosses val="autoZero"/>
        <c:auto val="1"/>
        <c:lblAlgn val="ctr"/>
        <c:lblOffset val="100"/>
        <c:noMultiLvlLbl val="0"/>
      </c:catAx>
      <c:valAx>
        <c:axId val="15003468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0331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0215680"/>
        <c:axId val="150242048"/>
      </c:barChart>
      <c:catAx>
        <c:axId val="150215680"/>
        <c:scaling>
          <c:orientation val="minMax"/>
        </c:scaling>
        <c:delete val="1"/>
        <c:axPos val="l"/>
        <c:numFmt formatCode="General" sourceLinked="0"/>
        <c:majorTickMark val="in"/>
        <c:minorTickMark val="none"/>
        <c:tickLblPos val="none"/>
        <c:crossAx val="150242048"/>
        <c:crosses val="autoZero"/>
        <c:auto val="1"/>
        <c:lblAlgn val="ctr"/>
        <c:lblOffset val="100"/>
        <c:noMultiLvlLbl val="0"/>
      </c:catAx>
      <c:valAx>
        <c:axId val="15024204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2156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89</c:v>
                </c:pt>
                <c:pt idx="1">
                  <c:v>13</c:v>
                </c:pt>
                <c:pt idx="2">
                  <c:v>100</c:v>
                </c:pt>
                <c:pt idx="3">
                  <c:v>89</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50364544"/>
        <c:axId val="150366080"/>
      </c:barChart>
      <c:catAx>
        <c:axId val="150364544"/>
        <c:scaling>
          <c:orientation val="minMax"/>
        </c:scaling>
        <c:delete val="1"/>
        <c:axPos val="l"/>
        <c:numFmt formatCode="General" sourceLinked="0"/>
        <c:majorTickMark val="in"/>
        <c:minorTickMark val="none"/>
        <c:tickLblPos val="none"/>
        <c:crossAx val="150366080"/>
        <c:crosses val="autoZero"/>
        <c:auto val="1"/>
        <c:lblAlgn val="ctr"/>
        <c:lblOffset val="100"/>
        <c:noMultiLvlLbl val="0"/>
      </c:catAx>
      <c:valAx>
        <c:axId val="1503660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3645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AAA-Flerspråkig assistans care</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78</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52862080"/>
        <c:axId val="152880256"/>
      </c:barChart>
      <c:catAx>
        <c:axId val="152862080"/>
        <c:scaling>
          <c:orientation val="minMax"/>
        </c:scaling>
        <c:delete val="1"/>
        <c:axPos val="l"/>
        <c:numFmt formatCode="General" sourceLinked="0"/>
        <c:majorTickMark val="in"/>
        <c:minorTickMark val="none"/>
        <c:tickLblPos val="none"/>
        <c:crossAx val="152880256"/>
        <c:crosses val="autoZero"/>
        <c:auto val="1"/>
        <c:lblAlgn val="ctr"/>
        <c:lblOffset val="100"/>
        <c:noMultiLvlLbl val="0"/>
      </c:catAx>
      <c:valAx>
        <c:axId val="15288025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862080"/>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kommer på avtalad tid</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Nacka_AAA-Flerspråkig assistans care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625165688"/>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2894475457"/>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137747497"/>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4002152629"/>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2380559486"/>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643791553"/>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Nacka_AAA-Flerspråkig assistans care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223340150"/>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126031694"/>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275803929"/>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893</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2018-08-20T09:50:28Z</dcterms:modified>
</cp:coreProperties>
</file>