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Alice Hemtjänst &amp; Läkemedelsservice AB</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Är sammantaget nöjd med hemtjänsten</c:v>
                </c:pt>
                <c:pt idx="1">
                  <c:v>Har lätt att få kontakt med personalen vid behov</c:v>
                </c:pt>
                <c:pt idx="2">
                  <c:v>Känner förtroende för personalen</c:v>
                </c:pt>
                <c:pt idx="3">
                  <c:v>Får bra bemötande från personalen</c:v>
                </c:pt>
                <c:pt idx="4">
                  <c:v>Personalen tar hänsyn till den äldres egna åsikter och önskemål</c:v>
                </c:pt>
              </c:strCache>
            </c:strRef>
          </c:cat>
          <c:val>
            <c:numRef>
              <c:f>Blad1!$B$2:$B$6</c:f>
              <c:numCache>
                <c:formatCode>General</c:formatCode>
                <c:ptCount val="5"/>
                <c:pt idx="0">
                  <c:v>92</c:v>
                </c:pt>
                <c:pt idx="1">
                  <c:v>100</c:v>
                </c:pt>
                <c:pt idx="2">
                  <c:v>100</c:v>
                </c:pt>
                <c:pt idx="3">
                  <c:v>100</c:v>
                </c:pt>
                <c:pt idx="4">
                  <c:v>100</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706944"/>
        <c:axId val="34708480"/>
      </c:barChart>
      <c:catAx>
        <c:axId val="34706944"/>
        <c:scaling>
          <c:orientation val="minMax"/>
        </c:scaling>
        <c:delete val="1"/>
        <c:axPos val="l"/>
        <c:numFmt formatCode="000\ 00" sourceLinked="0"/>
        <c:majorTickMark val="in"/>
        <c:minorTickMark val="none"/>
        <c:tickLblPos val="none"/>
        <c:crossAx val="34708480"/>
        <c:crosses val="autoZero"/>
        <c:auto val="1"/>
        <c:lblAlgn val="l"/>
        <c:lblOffset val="100"/>
        <c:noMultiLvlLbl val="0"/>
      </c:catAx>
      <c:valAx>
        <c:axId val="3470848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706944"/>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Alice Hemtjänst &amp; Läkemedelsservice AB</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Vet vart man vänder sig med synpunkter och klagomål</c:v>
                </c:pt>
                <c:pt idx="1">
                  <c:v>Personalen kommer på avtalad tid</c:v>
                </c:pt>
                <c:pt idx="2">
                  <c:v>Kan påverka vid vilka tider man får hjälp</c:v>
                </c:pt>
                <c:pt idx="3">
                  <c:v>Känner sig trygg hemma med hemtjänst</c:v>
                </c:pt>
                <c:pt idx="4">
                  <c:v>Besväras inte av ensamhet</c:v>
                </c:pt>
              </c:strCache>
            </c:strRef>
          </c:cat>
          <c:val>
            <c:numRef>
              <c:f>Blad1!$B$2:$B$6</c:f>
              <c:numCache>
                <c:formatCode>General</c:formatCode>
                <c:ptCount val="5"/>
                <c:pt idx="0">
                  <c:v>83</c:v>
                </c:pt>
                <c:pt idx="1">
                  <c:v>82</c:v>
                </c:pt>
                <c:pt idx="2">
                  <c:v>75</c:v>
                </c:pt>
                <c:pt idx="3">
                  <c:v>73</c:v>
                </c:pt>
                <c:pt idx="4">
                  <c:v>58</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35078528"/>
        <c:axId val="35080064"/>
      </c:barChart>
      <c:catAx>
        <c:axId val="35078528"/>
        <c:scaling>
          <c:orientation val="minMax"/>
        </c:scaling>
        <c:delete val="1"/>
        <c:axPos val="l"/>
        <c:numFmt formatCode="000\ 00" sourceLinked="0"/>
        <c:majorTickMark val="in"/>
        <c:minorTickMark val="none"/>
        <c:tickLblPos val="none"/>
        <c:crossAx val="35080064"/>
        <c:crosses val="autoZero"/>
        <c:auto val="1"/>
        <c:lblAlgn val="l"/>
        <c:lblOffset val="100"/>
        <c:noMultiLvlLbl val="0"/>
      </c:catAx>
      <c:valAx>
        <c:axId val="3508006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5078528"/>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Alice Hemtjänst &amp; Läkemedelsservice AB</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11</c:v>
                </c:pt>
                <c:pt idx="1">
                  <c:v>1</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Alice Hemtjänst &amp; Läkemedelsservice AB</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83</c:v>
                </c:pt>
                <c:pt idx="1">
                  <c:v>73</c:v>
                </c:pt>
                <c:pt idx="2">
                  <c:v>73</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35026560"/>
        <c:axId val="135028096"/>
      </c:barChart>
      <c:catAx>
        <c:axId val="135026560"/>
        <c:scaling>
          <c:orientation val="minMax"/>
        </c:scaling>
        <c:delete val="1"/>
        <c:axPos val="l"/>
        <c:numFmt formatCode="General" sourceLinked="0"/>
        <c:majorTickMark val="in"/>
        <c:minorTickMark val="none"/>
        <c:tickLblPos val="none"/>
        <c:crossAx val="135028096"/>
        <c:crosses val="autoZero"/>
        <c:auto val="1"/>
        <c:lblAlgn val="ctr"/>
        <c:lblOffset val="100"/>
        <c:noMultiLvlLbl val="0"/>
      </c:catAx>
      <c:valAx>
        <c:axId val="13502809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3502656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Alice Hemtjänst &amp; Läkemedelsservice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75</c:v>
                </c:pt>
                <c:pt idx="1">
                  <c:v>100</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47456000"/>
        <c:axId val="147457536"/>
      </c:barChart>
      <c:catAx>
        <c:axId val="147456000"/>
        <c:scaling>
          <c:orientation val="minMax"/>
        </c:scaling>
        <c:delete val="1"/>
        <c:axPos val="l"/>
        <c:numFmt formatCode="General" sourceLinked="0"/>
        <c:majorTickMark val="in"/>
        <c:minorTickMark val="none"/>
        <c:tickLblPos val="none"/>
        <c:crossAx val="147457536"/>
        <c:crosses val="autoZero"/>
        <c:auto val="1"/>
        <c:lblAlgn val="ctr"/>
        <c:lblOffset val="100"/>
        <c:noMultiLvlLbl val="0"/>
      </c:catAx>
      <c:valAx>
        <c:axId val="147457536"/>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74560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Alice Hemtjänst &amp; Läkemedelsservice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90</c:v>
                </c:pt>
                <c:pt idx="1">
                  <c:v>91</c:v>
                </c:pt>
                <c:pt idx="2">
                  <c:v>82</c:v>
                </c:pt>
                <c:pt idx="3">
                  <c:v>83</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7572224"/>
        <c:axId val="147573760"/>
      </c:barChart>
      <c:catAx>
        <c:axId val="147572224"/>
        <c:scaling>
          <c:orientation val="minMax"/>
        </c:scaling>
        <c:delete val="1"/>
        <c:axPos val="l"/>
        <c:numFmt formatCode="General" sourceLinked="0"/>
        <c:majorTickMark val="in"/>
        <c:minorTickMark val="none"/>
        <c:tickLblPos val="none"/>
        <c:crossAx val="147573760"/>
        <c:crosses val="autoZero"/>
        <c:auto val="1"/>
        <c:lblAlgn val="ctr"/>
        <c:lblOffset val="100"/>
        <c:noMultiLvlLbl val="0"/>
      </c:catAx>
      <c:valAx>
        <c:axId val="14757376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57222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Alice Hemtjänst &amp; Läkemedelsservice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47685376"/>
        <c:axId val="147686912"/>
      </c:barChart>
      <c:catAx>
        <c:axId val="147685376"/>
        <c:scaling>
          <c:orientation val="minMax"/>
        </c:scaling>
        <c:delete val="1"/>
        <c:axPos val="l"/>
        <c:numFmt formatCode="General" sourceLinked="0"/>
        <c:majorTickMark val="in"/>
        <c:minorTickMark val="none"/>
        <c:tickLblPos val="none"/>
        <c:crossAx val="147686912"/>
        <c:crosses val="autoZero"/>
        <c:auto val="1"/>
        <c:lblAlgn val="ctr"/>
        <c:lblOffset val="100"/>
        <c:noMultiLvlLbl val="0"/>
      </c:catAx>
      <c:valAx>
        <c:axId val="14768691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68537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Alice Hemtjänst &amp; Läkemedelsservice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100</c:v>
                </c:pt>
                <c:pt idx="1">
                  <c:v>58</c:v>
                </c:pt>
                <c:pt idx="2">
                  <c:v>100</c:v>
                </c:pt>
                <c:pt idx="3">
                  <c:v>73</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47756160"/>
        <c:axId val="147757696"/>
      </c:barChart>
      <c:catAx>
        <c:axId val="147756160"/>
        <c:scaling>
          <c:orientation val="minMax"/>
        </c:scaling>
        <c:delete val="1"/>
        <c:axPos val="l"/>
        <c:numFmt formatCode="General" sourceLinked="0"/>
        <c:majorTickMark val="in"/>
        <c:minorTickMark val="none"/>
        <c:tickLblPos val="none"/>
        <c:crossAx val="147757696"/>
        <c:crosses val="autoZero"/>
        <c:auto val="1"/>
        <c:lblAlgn val="ctr"/>
        <c:lblOffset val="100"/>
        <c:noMultiLvlLbl val="0"/>
      </c:catAx>
      <c:valAx>
        <c:axId val="14775769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7561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Alice Hemtjänst &amp; Läkemedelsservice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92</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47947904"/>
        <c:axId val="147949440"/>
      </c:barChart>
      <c:catAx>
        <c:axId val="147947904"/>
        <c:scaling>
          <c:orientation val="minMax"/>
        </c:scaling>
        <c:delete val="1"/>
        <c:axPos val="l"/>
        <c:numFmt formatCode="General" sourceLinked="0"/>
        <c:majorTickMark val="in"/>
        <c:minorTickMark val="none"/>
        <c:tickLblPos val="none"/>
        <c:crossAx val="147949440"/>
        <c:crosses val="autoZero"/>
        <c:auto val="1"/>
        <c:lblAlgn val="ctr"/>
        <c:lblOffset val="100"/>
        <c:noMultiLvlLbl val="0"/>
      </c:catAx>
      <c:valAx>
        <c:axId val="1479494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47904"/>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Personalen tar hänsyn till den äldres egna åsikter och önskemål</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Får bra bemötande från personalen</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vid behov</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hemma med hemtjänst</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kommer på avtalad tid</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Nacka_Alice Hemtjänst &amp; Läkemedelsservice AB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1768215913"/>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1524211670"/>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4216851362"/>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2398140128"/>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2867743657"/>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2450623601"/>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Nacka_Alice Hemtjänst &amp; Läkemedelsservice AB var mellan 40 - 60%.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3805574114"/>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3887514782"/>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3762795404"/>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903</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2018-08-20T09:50:58Z</dcterms:modified>
</cp:coreProperties>
</file>