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Anlita (ASO) Hemtjänst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kommer på avtalad tid</c:v>
                </c:pt>
                <c:pt idx="1">
                  <c:v>Personalen utför sina arbetsuppgifter bra</c:v>
                </c:pt>
                <c:pt idx="2">
                  <c:v>Är sammantaget nöjd med hemtjänsten</c:v>
                </c:pt>
                <c:pt idx="3">
                  <c:v>Får bra bemötande från personalen</c:v>
                </c:pt>
                <c:pt idx="4">
                  <c:v>Personalen har tillräckligt med tid för arbetet</c:v>
                </c:pt>
              </c:strCache>
            </c:strRef>
          </c:cat>
          <c:val>
            <c:numRef>
              <c:f>Blad1!$B$2:$B$6</c:f>
              <c:numCache>
                <c:formatCode>General</c:formatCode>
                <c:ptCount val="5"/>
                <c:pt idx="0">
                  <c:v>93</c:v>
                </c:pt>
                <c:pt idx="1">
                  <c:v>93</c:v>
                </c:pt>
                <c:pt idx="2">
                  <c:v>100</c:v>
                </c:pt>
                <c:pt idx="3">
                  <c:v>100</c:v>
                </c:pt>
                <c:pt idx="4">
                  <c:v>100</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45888"/>
        <c:axId val="34647424"/>
      </c:barChart>
      <c:catAx>
        <c:axId val="34645888"/>
        <c:scaling>
          <c:orientation val="minMax"/>
        </c:scaling>
        <c:delete val="1"/>
        <c:axPos val="l"/>
        <c:numFmt formatCode="000\ 00" sourceLinked="0"/>
        <c:majorTickMark val="in"/>
        <c:minorTickMark val="none"/>
        <c:tickLblPos val="none"/>
        <c:crossAx val="34647424"/>
        <c:crosses val="autoZero"/>
        <c:auto val="1"/>
        <c:lblAlgn val="l"/>
        <c:lblOffset val="100"/>
        <c:noMultiLvlLbl val="0"/>
      </c:catAx>
      <c:valAx>
        <c:axId val="3464742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4588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Anlita (ASO) Hemtjänst</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vid behov</c:v>
                </c:pt>
                <c:pt idx="1">
                  <c:v>Personalen brukar informera om tillfälliga förändringar</c:v>
                </c:pt>
                <c:pt idx="2">
                  <c:v>Vet vart man vänder sig med synpunkter och klagomål</c:v>
                </c:pt>
                <c:pt idx="3">
                  <c:v>Kan påverka vid vilka tider man får hjälp</c:v>
                </c:pt>
                <c:pt idx="4">
                  <c:v>Besväras inte av ensamhet</c:v>
                </c:pt>
              </c:strCache>
            </c:strRef>
          </c:cat>
          <c:val>
            <c:numRef>
              <c:f>Blad1!$B$2:$B$6</c:f>
              <c:numCache>
                <c:formatCode>General</c:formatCode>
                <c:ptCount val="5"/>
                <c:pt idx="0">
                  <c:v>85</c:v>
                </c:pt>
                <c:pt idx="1">
                  <c:v>85</c:v>
                </c:pt>
                <c:pt idx="2">
                  <c:v>64</c:v>
                </c:pt>
                <c:pt idx="3">
                  <c:v>62</c:v>
                </c:pt>
                <c:pt idx="4">
                  <c:v>54</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148181760"/>
        <c:axId val="148183296"/>
      </c:barChart>
      <c:catAx>
        <c:axId val="148181760"/>
        <c:scaling>
          <c:orientation val="minMax"/>
        </c:scaling>
        <c:delete val="1"/>
        <c:axPos val="l"/>
        <c:numFmt formatCode="000\ 00" sourceLinked="0"/>
        <c:majorTickMark val="in"/>
        <c:minorTickMark val="none"/>
        <c:tickLblPos val="none"/>
        <c:crossAx val="148183296"/>
        <c:crosses val="autoZero"/>
        <c:auto val="1"/>
        <c:lblAlgn val="l"/>
        <c:lblOffset val="100"/>
        <c:noMultiLvlLbl val="0"/>
      </c:catAx>
      <c:valAx>
        <c:axId val="14818329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8181760"/>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Anlita (ASO) Hemtjänst</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14</c:v>
                </c:pt>
                <c:pt idx="1">
                  <c:v>0</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Anlita (ASO) Hemtjänst</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64</c:v>
                </c:pt>
                <c:pt idx="1">
                  <c:v>77</c:v>
                </c:pt>
                <c:pt idx="2">
                  <c:v>71</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49809408"/>
        <c:axId val="149831680"/>
      </c:barChart>
      <c:catAx>
        <c:axId val="149809408"/>
        <c:scaling>
          <c:orientation val="minMax"/>
        </c:scaling>
        <c:delete val="1"/>
        <c:axPos val="l"/>
        <c:numFmt formatCode="General" sourceLinked="0"/>
        <c:majorTickMark val="in"/>
        <c:minorTickMark val="none"/>
        <c:tickLblPos val="none"/>
        <c:crossAx val="149831680"/>
        <c:crosses val="autoZero"/>
        <c:auto val="1"/>
        <c:lblAlgn val="ctr"/>
        <c:lblOffset val="100"/>
        <c:noMultiLvlLbl val="0"/>
      </c:catAx>
      <c:valAx>
        <c:axId val="14983168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98094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Anlita (ASO)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62</c:v>
                </c:pt>
                <c:pt idx="1">
                  <c:v>86</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9901696"/>
        <c:axId val="149903232"/>
      </c:barChart>
      <c:catAx>
        <c:axId val="149901696"/>
        <c:scaling>
          <c:orientation val="minMax"/>
        </c:scaling>
        <c:delete val="1"/>
        <c:axPos val="l"/>
        <c:numFmt formatCode="General" sourceLinked="0"/>
        <c:majorTickMark val="in"/>
        <c:minorTickMark val="none"/>
        <c:tickLblPos val="none"/>
        <c:crossAx val="149903232"/>
        <c:crosses val="autoZero"/>
        <c:auto val="1"/>
        <c:lblAlgn val="ctr"/>
        <c:lblOffset val="100"/>
        <c:noMultiLvlLbl val="0"/>
      </c:catAx>
      <c:valAx>
        <c:axId val="14990323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99016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Anlita (ASO)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85</c:v>
                </c:pt>
                <c:pt idx="1">
                  <c:v>100</c:v>
                </c:pt>
                <c:pt idx="2">
                  <c:v>93</c:v>
                </c:pt>
                <c:pt idx="3">
                  <c:v>93</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9997440"/>
        <c:axId val="149998976"/>
      </c:barChart>
      <c:catAx>
        <c:axId val="149997440"/>
        <c:scaling>
          <c:orientation val="minMax"/>
        </c:scaling>
        <c:delete val="1"/>
        <c:axPos val="l"/>
        <c:numFmt formatCode="General" sourceLinked="0"/>
        <c:majorTickMark val="in"/>
        <c:minorTickMark val="none"/>
        <c:tickLblPos val="none"/>
        <c:crossAx val="149998976"/>
        <c:crosses val="autoZero"/>
        <c:auto val="1"/>
        <c:lblAlgn val="ctr"/>
        <c:lblOffset val="100"/>
        <c:noMultiLvlLbl val="0"/>
      </c:catAx>
      <c:valAx>
        <c:axId val="14999897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999744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Anlita (ASO)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50212992"/>
        <c:axId val="150214528"/>
      </c:barChart>
      <c:catAx>
        <c:axId val="150212992"/>
        <c:scaling>
          <c:orientation val="minMax"/>
        </c:scaling>
        <c:delete val="1"/>
        <c:axPos val="l"/>
        <c:numFmt formatCode="General" sourceLinked="0"/>
        <c:majorTickMark val="in"/>
        <c:minorTickMark val="none"/>
        <c:tickLblPos val="none"/>
        <c:crossAx val="150214528"/>
        <c:crosses val="autoZero"/>
        <c:auto val="1"/>
        <c:lblAlgn val="ctr"/>
        <c:lblOffset val="100"/>
        <c:noMultiLvlLbl val="0"/>
      </c:catAx>
      <c:valAx>
        <c:axId val="1502145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02129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Anlita (ASO)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85</c:v>
                </c:pt>
                <c:pt idx="1">
                  <c:v>54</c:v>
                </c:pt>
                <c:pt idx="2">
                  <c:v>93</c:v>
                </c:pt>
                <c:pt idx="3">
                  <c:v>93</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50377984"/>
        <c:axId val="150379520"/>
      </c:barChart>
      <c:catAx>
        <c:axId val="150377984"/>
        <c:scaling>
          <c:orientation val="minMax"/>
        </c:scaling>
        <c:delete val="1"/>
        <c:axPos val="l"/>
        <c:numFmt formatCode="General" sourceLinked="0"/>
        <c:majorTickMark val="in"/>
        <c:minorTickMark val="none"/>
        <c:tickLblPos val="none"/>
        <c:crossAx val="150379520"/>
        <c:crosses val="autoZero"/>
        <c:auto val="1"/>
        <c:lblAlgn val="ctr"/>
        <c:lblOffset val="100"/>
        <c:noMultiLvlLbl val="0"/>
      </c:catAx>
      <c:valAx>
        <c:axId val="15037952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037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Anlita (ASO) Hemtjänst</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52867584"/>
        <c:axId val="152869120"/>
      </c:barChart>
      <c:catAx>
        <c:axId val="152867584"/>
        <c:scaling>
          <c:orientation val="minMax"/>
        </c:scaling>
        <c:delete val="1"/>
        <c:axPos val="l"/>
        <c:numFmt formatCode="General" sourceLinked="0"/>
        <c:majorTickMark val="in"/>
        <c:minorTickMark val="none"/>
        <c:tickLblPos val="none"/>
        <c:crossAx val="152869120"/>
        <c:crosses val="autoZero"/>
        <c:auto val="1"/>
        <c:lblAlgn val="ctr"/>
        <c:lblOffset val="100"/>
        <c:noMultiLvlLbl val="0"/>
      </c:catAx>
      <c:valAx>
        <c:axId val="15286912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2867584"/>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har tillräckligt med tid för arbetet</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kommer på avtalad tid</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Nacka_Anlita (ASO) Hemtjänst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619925301"/>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2787503752"/>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3340762115"/>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1798875471"/>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2483118545"/>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1625302601"/>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Nacka_Anlita (ASO) Hemtjänst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2946521442"/>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4154071678"/>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2712592759"/>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901</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2018-08-20T09:51:08Z</dcterms:modified>
</cp:coreProperties>
</file>