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Känner förtroende för personalen</c:v>
                </c:pt>
                <c:pt idx="2">
                  <c:v>Känner sig trygg på sitt äldreboende</c:v>
                </c:pt>
                <c:pt idx="3">
                  <c:v>Får bra bemötande från personalen</c:v>
                </c:pt>
                <c:pt idx="4">
                  <c:v>Tycker det är trivsamt utomhus runt boendet</c:v>
                </c:pt>
              </c:strCache>
            </c:strRef>
          </c:cat>
          <c:val>
            <c:numRef>
              <c:f>Blad1!$B$2:$B$6</c:f>
              <c:numCache>
                <c:formatCode>General</c:formatCode>
                <c:ptCount val="5"/>
                <c:pt idx="0">
                  <c:v>94</c:v>
                </c:pt>
                <c:pt idx="1">
                  <c:v>94</c:v>
                </c:pt>
                <c:pt idx="2">
                  <c:v>94</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85</c:v>
                </c:pt>
                <c:pt idx="1">
                  <c:v>36</c:v>
                </c:pt>
                <c:pt idx="2">
                  <c:v>72</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55</c:v>
                </c:pt>
                <c:pt idx="1">
                  <c:v>94</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i gemensamma utrymmen</c:v>
                </c:pt>
                <c:pt idx="1">
                  <c:v>Personalen brukar informera om tillfälliga förändringar</c:v>
                </c:pt>
                <c:pt idx="2">
                  <c:v>Kan påverka vid vilka tider man får hjälp</c:v>
                </c:pt>
                <c:pt idx="3">
                  <c:v>Har lätt att få träffa läkare vid behov</c:v>
                </c:pt>
                <c:pt idx="4">
                  <c:v>Besväras inte av ensamhet</c:v>
                </c:pt>
              </c:strCache>
            </c:strRef>
          </c:cat>
          <c:val>
            <c:numRef>
              <c:f>Blad1!$B$2:$B$6</c:f>
              <c:numCache>
                <c:formatCode>General</c:formatCode>
                <c:ptCount val="5"/>
                <c:pt idx="0">
                  <c:v>53</c:v>
                </c:pt>
                <c:pt idx="1">
                  <c:v>50</c:v>
                </c:pt>
                <c:pt idx="2">
                  <c:v>38</c:v>
                </c:pt>
                <c:pt idx="3">
                  <c:v>36</c:v>
                </c:pt>
                <c:pt idx="4">
                  <c:v>19</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Attendo Kungshamn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17</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100</c:v>
                </c:pt>
                <c:pt idx="1">
                  <c:v>53</c:v>
                </c:pt>
                <c:pt idx="2">
                  <c:v>72</c:v>
                </c:pt>
                <c:pt idx="3">
                  <c:v>84</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82</c:v>
                </c:pt>
                <c:pt idx="1">
                  <c:v>58</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38</c:v>
                </c:pt>
                <c:pt idx="1">
                  <c:v>50</c:v>
                </c:pt>
                <c:pt idx="2">
                  <c:v>71</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87</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94</c:v>
                </c:pt>
                <c:pt idx="1">
                  <c:v>94</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19</c:v>
                </c:pt>
                <c:pt idx="1">
                  <c:v>75</c:v>
                </c:pt>
                <c:pt idx="2">
                  <c:v>72</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det är trivsamt utomhus runt boendet</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Nacka_Attendo Kungshamn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319501853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654635204"/>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0202635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98033202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477072949"/>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62262473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40358729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43874597"/>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Nacka_Attendo Kungshamn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789167368"/>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715049062"/>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30613222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1012</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2019-08-07T20:31:16Z</dcterms:modified>
</cp:coreProperties>
</file>