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Danvikshem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tar hänsyn till den äldres egna åsikter och önskemål</c:v>
                </c:pt>
                <c:pt idx="1">
                  <c:v>Är sammantaget nöjd med äldreboendet</c:v>
                </c:pt>
                <c:pt idx="2">
                  <c:v>Känner sig trygg på sitt äldreboende</c:v>
                </c:pt>
                <c:pt idx="3">
                  <c:v>Känner förtroende för personalen</c:v>
                </c:pt>
                <c:pt idx="4">
                  <c:v>Får bra bemötande från personalen</c:v>
                </c:pt>
              </c:strCache>
            </c:strRef>
          </c:cat>
          <c:val>
            <c:numRef>
              <c:f>Blad1!$B$2:$B$6</c:f>
              <c:numCache>
                <c:formatCode>General</c:formatCode>
                <c:ptCount val="5"/>
                <c:pt idx="0">
                  <c:v>85</c:v>
                </c:pt>
                <c:pt idx="1">
                  <c:v>87</c:v>
                </c:pt>
                <c:pt idx="2">
                  <c:v>90</c:v>
                </c:pt>
                <c:pt idx="3">
                  <c:v>92</c:v>
                </c:pt>
                <c:pt idx="4">
                  <c:v>95</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77</c:v>
                </c:pt>
                <c:pt idx="1">
                  <c:v>39</c:v>
                </c:pt>
                <c:pt idx="2">
                  <c:v>71</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57</c:v>
                </c:pt>
                <c:pt idx="1">
                  <c:v>87</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Danvikshem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Kan påverka vid vilka tider man får hjälp</c:v>
                </c:pt>
                <c:pt idx="1">
                  <c:v>Vet vart man vänder sig med synpunkter och klagomål</c:v>
                </c:pt>
                <c:pt idx="2">
                  <c:v>Personalen brukar informera om tillfälliga förändringar</c:v>
                </c:pt>
                <c:pt idx="3">
                  <c:v>Har lätt att få träffa läkare vid behov</c:v>
                </c:pt>
                <c:pt idx="4">
                  <c:v>Besväras inte av ensamhet</c:v>
                </c:pt>
              </c:strCache>
            </c:strRef>
          </c:cat>
          <c:val>
            <c:numRef>
              <c:f>Blad1!$B$2:$B$6</c:f>
              <c:numCache>
                <c:formatCode>General</c:formatCode>
                <c:ptCount val="5"/>
                <c:pt idx="0">
                  <c:v>61</c:v>
                </c:pt>
                <c:pt idx="1">
                  <c:v>57</c:v>
                </c:pt>
                <c:pt idx="2">
                  <c:v>47</c:v>
                </c:pt>
                <c:pt idx="3">
                  <c:v>39</c:v>
                </c:pt>
                <c:pt idx="4">
                  <c:v>30</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Danvikshem</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66</c:v>
                </c:pt>
                <c:pt idx="1">
                  <c:v>10</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84</c:v>
                </c:pt>
                <c:pt idx="1">
                  <c:v>63</c:v>
                </c:pt>
                <c:pt idx="2">
                  <c:v>74</c:v>
                </c:pt>
                <c:pt idx="3">
                  <c:v>97</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65</c:v>
                </c:pt>
                <c:pt idx="1">
                  <c:v>76</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61</c:v>
                </c:pt>
                <c:pt idx="1">
                  <c:v>47</c:v>
                </c:pt>
                <c:pt idx="2">
                  <c:v>78</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85</c:v>
                </c:pt>
                <c:pt idx="1">
                  <c:v>95</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92</c:v>
                </c:pt>
                <c:pt idx="1">
                  <c:v>90</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30</c:v>
                </c:pt>
                <c:pt idx="1">
                  <c:v>75</c:v>
                </c:pt>
                <c:pt idx="2">
                  <c:v>78</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Nacka_Danvikshem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410066119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333186565"/>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300321231"/>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519962995"/>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545709980"/>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4264713311"/>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13406538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784256323"/>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Nacka_Danvikshem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87938189"/>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4169959838"/>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17305003"/>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1014</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2019-08-07T21:05:05Z</dcterms:modified>
</cp:coreProperties>
</file>