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Villa Tollare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Har lätt att få träffa sjuksköterska vid behov</c:v>
                </c:pt>
                <c:pt idx="2">
                  <c:v>Känner sig trygg på sitt äldreboende</c:v>
                </c:pt>
                <c:pt idx="3">
                  <c:v>Trivs med sitt rum/sin lägenhet</c:v>
                </c:pt>
                <c:pt idx="4">
                  <c:v>Får bra bemötande från personalen</c:v>
                </c:pt>
              </c:strCache>
            </c:strRef>
          </c:cat>
          <c:val>
            <c:numRef>
              <c:f>Blad1!$B$2:$B$6</c:f>
              <c:numCache>
                <c:formatCode>General</c:formatCode>
                <c:ptCount val="5"/>
                <c:pt idx="0">
                  <c:v>83</c:v>
                </c:pt>
                <c:pt idx="1">
                  <c:v>86</c:v>
                </c:pt>
                <c:pt idx="2">
                  <c:v>88</c:v>
                </c:pt>
                <c:pt idx="3">
                  <c:v>92</c:v>
                </c:pt>
                <c:pt idx="4">
                  <c:v>96</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71</c:v>
                </c:pt>
                <c:pt idx="1">
                  <c:v>61</c:v>
                </c:pt>
                <c:pt idx="2">
                  <c:v>86</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57</c:v>
                </c:pt>
                <c:pt idx="1">
                  <c:v>83</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Villa Tollare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Kan påverka vid vilka tider man får hjälp</c:v>
                </c:pt>
                <c:pt idx="1">
                  <c:v>Möjligheterna att komma utomhus är bra</c:v>
                </c:pt>
                <c:pt idx="2">
                  <c:v>Personalen brukar informera om tillfälliga förändringar</c:v>
                </c:pt>
                <c:pt idx="3">
                  <c:v>Besväras inte av ensamhet</c:v>
                </c:pt>
                <c:pt idx="4">
                  <c:v>Tycker det är trivsamt utomhus runt boendet</c:v>
                </c:pt>
              </c:strCache>
            </c:strRef>
          </c:cat>
          <c:val>
            <c:numRef>
              <c:f>Blad1!$B$2:$B$6</c:f>
              <c:numCache>
                <c:formatCode>General</c:formatCode>
                <c:ptCount val="5"/>
                <c:pt idx="0">
                  <c:v>48</c:v>
                </c:pt>
                <c:pt idx="1">
                  <c:v>48</c:v>
                </c:pt>
                <c:pt idx="2">
                  <c:v>37</c:v>
                </c:pt>
                <c:pt idx="3">
                  <c:v>35</c:v>
                </c:pt>
                <c:pt idx="4">
                  <c:v>33</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Villa Tollare</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20</c:v>
                </c:pt>
                <c:pt idx="1">
                  <c:v>4</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33</c:v>
                </c:pt>
                <c:pt idx="1">
                  <c:v>79</c:v>
                </c:pt>
                <c:pt idx="2">
                  <c:v>92</c:v>
                </c:pt>
                <c:pt idx="3">
                  <c:v>83</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58</c:v>
                </c:pt>
                <c:pt idx="1">
                  <c:v>71</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48</c:v>
                </c:pt>
                <c:pt idx="1">
                  <c:v>37</c:v>
                </c:pt>
                <c:pt idx="2">
                  <c:v>79</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74</c:v>
                </c:pt>
                <c:pt idx="1">
                  <c:v>96</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79</c:v>
                </c:pt>
                <c:pt idx="1">
                  <c:v>88</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Villa Tollare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35</c:v>
                </c:pt>
                <c:pt idx="1">
                  <c:v>48</c:v>
                </c:pt>
                <c:pt idx="2">
                  <c:v>67</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sjuksköterska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det är trivsamt utomhus runt boendet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Nacka_Villa Tollare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145531663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704615124"/>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731326292"/>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716819341"/>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44882966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0858793"/>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29610942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78727886"/>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Nacka_Villa Tollare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1216641890"/>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4024260386"/>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343459557"/>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1014</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2019-08-07T21:07:19Z</dcterms:modified>
</cp:coreProperties>
</file>