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Sofiero</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Får bra bemötande från personalen</c:v>
                </c:pt>
                <c:pt idx="1">
                  <c:v>Har lätt att få träffa sjuksköterska vid behov</c:v>
                </c:pt>
                <c:pt idx="2">
                  <c:v>Tycker att maten smakar bra</c:v>
                </c:pt>
                <c:pt idx="3">
                  <c:v>Är sammantaget nöjd med äldreboendet</c:v>
                </c:pt>
                <c:pt idx="4">
                  <c:v>Har lätt att få kontakt med personalen på äldreboendet vid behov</c:v>
                </c:pt>
              </c:strCache>
            </c:strRef>
          </c:cat>
          <c:val>
            <c:numRef>
              <c:f>Blad1!$B$2:$B$6</c:f>
              <c:numCache>
                <c:formatCode>General</c:formatCode>
                <c:ptCount val="5"/>
                <c:pt idx="0">
                  <c:v>86</c:v>
                </c:pt>
                <c:pt idx="1">
                  <c:v>93</c:v>
                </c:pt>
                <c:pt idx="2">
                  <c:v>93</c:v>
                </c:pt>
                <c:pt idx="3">
                  <c:v>100</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100</c:v>
                </c:pt>
                <c:pt idx="1">
                  <c:v>60</c:v>
                </c:pt>
                <c:pt idx="2">
                  <c:v>93</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50</c:v>
                </c:pt>
                <c:pt idx="1">
                  <c:v>100</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Sofiero</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Vet vart man vänder sig med synpunkter och klagomål</c:v>
                </c:pt>
                <c:pt idx="1">
                  <c:v>Är nöjd med de aktiviteter som erbjuds på äldreboendet</c:v>
                </c:pt>
                <c:pt idx="2">
                  <c:v>Personalen brukar informera om tillfälliga förändringar</c:v>
                </c:pt>
                <c:pt idx="3">
                  <c:v>Tycker det är trivsamt i gemensamma utrymmen</c:v>
                </c:pt>
                <c:pt idx="4">
                  <c:v>Besväras inte av ensamhet</c:v>
                </c:pt>
              </c:strCache>
            </c:strRef>
          </c:cat>
          <c:val>
            <c:numRef>
              <c:f>Blad1!$B$2:$B$6</c:f>
              <c:numCache>
                <c:formatCode>General</c:formatCode>
                <c:ptCount val="5"/>
                <c:pt idx="0">
                  <c:v>50</c:v>
                </c:pt>
                <c:pt idx="1">
                  <c:v>46</c:v>
                </c:pt>
                <c:pt idx="2">
                  <c:v>42</c:v>
                </c:pt>
                <c:pt idx="3">
                  <c:v>33</c:v>
                </c:pt>
                <c:pt idx="4">
                  <c:v>33</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Sofiero</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13</c:v>
                </c:pt>
                <c:pt idx="1">
                  <c:v>0</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54</c:v>
                </c:pt>
                <c:pt idx="1">
                  <c:v>33</c:v>
                </c:pt>
                <c:pt idx="2">
                  <c:v>79</c:v>
                </c:pt>
                <c:pt idx="3">
                  <c:v>85</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71</c:v>
                </c:pt>
                <c:pt idx="1">
                  <c:v>93</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67</c:v>
                </c:pt>
                <c:pt idx="1">
                  <c:v>42</c:v>
                </c:pt>
                <c:pt idx="2">
                  <c:v>85</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82</c:v>
                </c:pt>
                <c:pt idx="1">
                  <c:v>86</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85</c:v>
                </c:pt>
                <c:pt idx="1">
                  <c:v>79</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33</c:v>
                </c:pt>
                <c:pt idx="1">
                  <c:v>69</c:v>
                </c:pt>
                <c:pt idx="2">
                  <c:v>46</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Har lätt att få kontakt med personalen på äldreboendet vid behov</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att maten smakar bra</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sjuksköterska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nöjd med de aktiviteter som erbjuds på äldreboendet</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Sofiero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1340615136"/>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506425545"/>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31273890"/>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547595644"/>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659452568"/>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154831759"/>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291145105"/>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666849520"/>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Nacka_Nacka Seniorcenter Sofiero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863888826"/>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743061608"/>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924879438"/>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1024</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2019-08-07T21:08:29Z</dcterms:modified>
</cp:coreProperties>
</file>