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lsm" ContentType="application/vnd.ms-excel.sheet.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259" r:id="rId5"/>
    <p:sldId id="319" r:id="rId6"/>
    <p:sldId id="280" r:id="rId7"/>
    <p:sldId id="284" r:id="rId8"/>
    <p:sldId id="285" r:id="rId9"/>
    <p:sldId id="286" r:id="rId10"/>
    <p:sldId id="318" r:id="rId11"/>
    <p:sldId id="289" r:id="rId12"/>
    <p:sldId id="257" r:id="rId13"/>
    <p:sldId id="290" r:id="rId14"/>
    <p:sldId id="291" r:id="rId15"/>
    <p:sldId id="292" r:id="rId16"/>
    <p:sldId id="293" r:id="rId17"/>
    <p:sldId id="294" r:id="rId18"/>
    <p:sldId id="295" r:id="rId19"/>
    <p:sldId id="296" r:id="rId20"/>
    <p:sldId id="324" r:id="rId21"/>
    <p:sldId id="322" r:id="rId22"/>
    <p:sldId id="323"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3" d="100"/>
          <a:sy n="63" d="100"/>
        </p:scale>
        <p:origin x="1432" y="48"/>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Känner förtroende för personalen</c:v>
                </c:pt>
                <c:pt idx="1">
                  <c:v>Har lätt att få träffa sjuksköterska vid behov</c:v>
                </c:pt>
                <c:pt idx="2">
                  <c:v>Känner sig trygg på sitt äldreboende</c:v>
                </c:pt>
                <c:pt idx="3">
                  <c:v>Får bra bemötande från personalen</c:v>
                </c:pt>
                <c:pt idx="4">
                  <c:v>Tycker att maten smakar bra</c:v>
                </c:pt>
              </c:strCache>
            </c:strRef>
          </c:cat>
          <c:val>
            <c:numRef>
              <c:f>Blad1!$B$2:$B$6</c:f>
              <c:numCache>
                <c:formatCode>General</c:formatCode>
                <c:ptCount val="5"/>
                <c:pt idx="0">
                  <c:v>78</c:v>
                </c:pt>
                <c:pt idx="1">
                  <c:v>79</c:v>
                </c:pt>
                <c:pt idx="2">
                  <c:v>79</c:v>
                </c:pt>
                <c:pt idx="3">
                  <c:v>89</c:v>
                </c:pt>
                <c:pt idx="4">
                  <c:v>89</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74</c:v>
                </c:pt>
                <c:pt idx="1">
                  <c:v>50</c:v>
                </c:pt>
                <c:pt idx="2">
                  <c:v>79</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55</c:v>
                </c:pt>
                <c:pt idx="2">
                  <c:v>80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79</c:v>
                </c:pt>
                <c:pt idx="1">
                  <c:v>50</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83</c:v>
                </c:pt>
                <c:pt idx="1">
                  <c:v>54</c:v>
                </c:pt>
                <c:pt idx="2">
                  <c:v>75</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42</c:v>
                </c:pt>
                <c:pt idx="1">
                  <c:v>74</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52</c:v>
                </c:pt>
                <c:pt idx="1">
                  <c:v>86</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47</c:v>
                </c:pt>
                <c:pt idx="1">
                  <c:v>79</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81</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Talliden</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Har lätt att få träffa läkare vid behov</c:v>
                </c:pt>
                <c:pt idx="1">
                  <c:v>Kan påverka vid vilka tider man får hjälp</c:v>
                </c:pt>
                <c:pt idx="2">
                  <c:v>Besväras inte av ensamhet</c:v>
                </c:pt>
                <c:pt idx="3">
                  <c:v>Vet vart man vänder sig med synpunkter och klagomål</c:v>
                </c:pt>
                <c:pt idx="4">
                  <c:v>Personalen brukar informera om tillfälliga förändringar</c:v>
                </c:pt>
              </c:strCache>
            </c:strRef>
          </c:cat>
          <c:val>
            <c:numRef>
              <c:f>Blad1!$B$2:$B$6</c:f>
              <c:numCache>
                <c:formatCode>General</c:formatCode>
                <c:ptCount val="5"/>
                <c:pt idx="0">
                  <c:v>50</c:v>
                </c:pt>
                <c:pt idx="1">
                  <c:v>44</c:v>
                </c:pt>
                <c:pt idx="2">
                  <c:v>44</c:v>
                </c:pt>
                <c:pt idx="3">
                  <c:v>42</c:v>
                </c:pt>
                <c:pt idx="4">
                  <c:v>40</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Talliden</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14</c:v>
                </c:pt>
                <c:pt idx="1">
                  <c:v>5</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50</c:v>
                </c:pt>
                <c:pt idx="1">
                  <c:v>50</c:v>
                </c:pt>
                <c:pt idx="2">
                  <c:v>67</c:v>
                </c:pt>
                <c:pt idx="3">
                  <c:v>87</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72</c:v>
                </c:pt>
                <c:pt idx="1">
                  <c:v>64</c:v>
                </c:pt>
                <c:pt idx="2">
                  <c:v>76</c:v>
                </c:pt>
                <c:pt idx="3">
                  <c:v>92</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62</c:v>
                </c:pt>
                <c:pt idx="2">
                  <c:v>72</c:v>
                </c:pt>
                <c:pt idx="3">
                  <c:v>86</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67</c:v>
                </c:pt>
                <c:pt idx="1">
                  <c:v>63</c:v>
                </c:pt>
                <c:pt idx="2">
                  <c:v>74</c:v>
                </c:pt>
                <c:pt idx="3">
                  <c:v>87</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63</c:v>
                </c:pt>
                <c:pt idx="1">
                  <c:v>89</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69</c:v>
                </c:pt>
                <c:pt idx="1">
                  <c:v>77</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68</c:v>
                </c:pt>
                <c:pt idx="1">
                  <c:v>74</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44</c:v>
                </c:pt>
                <c:pt idx="1">
                  <c:v>40</c:v>
                </c:pt>
                <c:pt idx="2">
                  <c:v>68</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58</c:v>
                </c:pt>
                <c:pt idx="1">
                  <c:v>45</c:v>
                </c:pt>
                <c:pt idx="2">
                  <c:v>77</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56</c:v>
                </c:pt>
                <c:pt idx="1">
                  <c:v>43</c:v>
                </c:pt>
                <c:pt idx="2">
                  <c:v>71</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60</c:v>
                </c:pt>
                <c:pt idx="1">
                  <c:v>47</c:v>
                </c:pt>
                <c:pt idx="2">
                  <c:v>72</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75</c:v>
                </c:pt>
                <c:pt idx="1">
                  <c:v>89</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82</c:v>
                </c:pt>
                <c:pt idx="1">
                  <c:v>93</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92</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79</c:v>
                </c:pt>
                <c:pt idx="1">
                  <c:v>93</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78</c:v>
                </c:pt>
                <c:pt idx="1">
                  <c:v>79</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85</c:v>
                </c:pt>
                <c:pt idx="1">
                  <c:v>87</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82</c:v>
                </c:pt>
                <c:pt idx="1">
                  <c:v>85</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85</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Talliden</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44</c:v>
                </c:pt>
                <c:pt idx="1">
                  <c:v>50</c:v>
                </c:pt>
                <c:pt idx="2">
                  <c:v>50</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39</c:v>
                </c:pt>
                <c:pt idx="1">
                  <c:v>66</c:v>
                </c:pt>
                <c:pt idx="2">
                  <c:v>71</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54</c:v>
                </c:pt>
                <c:pt idx="2">
                  <c:v>62</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35</c:v>
                </c:pt>
                <c:pt idx="1">
                  <c:v>58</c:v>
                </c:pt>
                <c:pt idx="2">
                  <c:v>63</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Tycker att maten smakar bra</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Får bra bemötande från personalen</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sjuksköterska vid behov</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Kan påverka vid vilka tider man får hjälp</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Har lätt att få träffa läkare vid behov</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2019-08-07</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2019-08-07</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2019-08-07</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hyperlink" Target="http://www.socialstyrelsen.se/"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2019</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Talliden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2019</a:t>
            </a:r>
          </a:p>
        </p:txBody>
      </p:sp>
      <p:graphicFrame>
        <p:nvGraphicFramePr>
          <p:cNvPr id="9" name="Diagram 10"/>
          <p:cNvGraphicFramePr>
            <a:graphicFrameLocks/>
          </p:cNvGraphicFramePr>
          <p:nvPr>
            <p:extLst>
              <p:ext uri="{D42A27DB-BD31-4B8C-83A1-F6EECF244321}">
                <p14:modId xmlns:p14="http://schemas.microsoft.com/office/powerpoint/2010/main" val="3008146463"/>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2490905770"/>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11</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3073154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402125344"/>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12</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944025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3167843046"/>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13</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40078128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55588803"/>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375731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132374445"/>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19723890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3411939745"/>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6125171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1078588236"/>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835202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Om undersökningen</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2019</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19</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65 år och äldre, som den 31 december 2018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8858809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2019.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274021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24 maj 2019.</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På </a:t>
            </a:r>
            <a:r>
              <a:rPr lang="sv-SE" sz="1800" b="0" dirty="0">
                <a:hlinkClick r:id="rId2"/>
              </a:rPr>
              <a:t>www.socialstyrelsen.se</a:t>
            </a:r>
            <a:r>
              <a:rPr lang="sv-SE" sz="1800" b="0" dirty="0"/>
              <a:t>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47081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3</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a:hlinkClick r:id="rId2"/>
              </a:rPr>
              <a:t>www.socialstyrelsen.se</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36 248 personer på årets enkät för äldre inom särskilt boende, vilket är 50,0% av de tillfrågade.</a:t>
            </a:r>
            <a:endParaRPr lang="sv-SE" sz="1900" b="0" dirty="0"/>
          </a:p>
          <a:p>
            <a:r>
              <a:rPr lang="sv-SE" sz="1900" b="0"/>
              <a:t>Andelen svarande för Nacka_Nacka Seniorcenter Talliden var mellan 40 - 60%.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4</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9765426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2019</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699425863"/>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6</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71606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808823186"/>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7</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2019</a:t>
            </a:r>
          </a:p>
        </p:txBody>
      </p:sp>
    </p:spTree>
    <p:extLst>
      <p:ext uri="{BB962C8B-B14F-4D97-AF65-F5344CB8AC3E}">
        <p14:creationId xmlns:p14="http://schemas.microsoft.com/office/powerpoint/2010/main" val="3264966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8</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2019</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2912494357"/>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3815</TotalTime>
  <Words>1018</Words>
  <Application>Microsoft Office PowerPoint</Application>
  <PresentationFormat>Bildspel på skärmen (4:3)</PresentationFormat>
  <Paragraphs>132</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2019  </vt:lpstr>
      <vt:lpstr>Resultaten för er verksamhet/område</vt:lpstr>
      <vt:lpstr>Resultaten för er verksamhet/område, forts. </vt:lpstr>
      <vt:lpstr>Deltagare</vt:lpstr>
      <vt:lpstr>Resultatöversikt år 2019</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Om undersökningen</vt:lpstr>
      <vt:lpstr>Om undersökningen Vad tycker de äldre om äldreomsorgen? 2019</vt:lpstr>
      <vt:lpstr>PowerPoint-presentation</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313</cp:revision>
  <cp:lastPrinted>2014-08-07T08:24:06Z</cp:lastPrinted>
  <dcterms:created xsi:type="dcterms:W3CDTF">2014-06-27T06:29:47Z</dcterms:created>
  <dcterms:modified xsi:type="dcterms:W3CDTF">2019-08-07T21:08:52Z</dcterms:modified>
</cp:coreProperties>
</file>