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94</c:v>
                </c:pt>
                <c:pt idx="1">
                  <c:v>94</c:v>
                </c:pt>
                <c:pt idx="2">
                  <c:v>97</c:v>
                </c:pt>
                <c:pt idx="3">
                  <c:v>97</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94</c:v>
                </c:pt>
                <c:pt idx="1">
                  <c:v>86</c:v>
                </c:pt>
                <c:pt idx="2">
                  <c:v>88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52</c:v>
                </c:pt>
                <c:pt idx="1">
                  <c:v>97</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74</c:v>
                </c:pt>
                <c:pt idx="1">
                  <c:v>68</c:v>
                </c:pt>
                <c:pt idx="2">
                  <c:v>67</c:v>
                </c:pt>
                <c:pt idx="3">
                  <c:v>52</c:v>
                </c:pt>
                <c:pt idx="4">
                  <c:v>50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Attendo Kungshamn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32</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100</c:v>
                </c:pt>
                <c:pt idx="1">
                  <c:v>79</c:v>
                </c:pt>
                <c:pt idx="2">
                  <c:v>82</c:v>
                </c:pt>
                <c:pt idx="3">
                  <c:v>97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74</c:v>
                </c:pt>
                <c:pt idx="1">
                  <c:v>83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68</c:v>
                </c:pt>
                <c:pt idx="2">
                  <c:v>76</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94</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91</c:v>
                </c:pt>
                <c:pt idx="1">
                  <c:v>94</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50</c:v>
                </c:pt>
                <c:pt idx="1">
                  <c:v>97</c:v>
                </c:pt>
                <c:pt idx="2">
                  <c:v>88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Nacka_Attendo Kungshamn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333955687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72112740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097197009"/>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6456774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843703717"/>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68880738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81287384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123869958"/>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Nacka_Attendo Kungshamn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006876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64190374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48932186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2016-10-07T22:03:21Z</dcterms:modified>
</cp:coreProperties>
</file>