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Sarvträsk</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89</c:v>
                </c:pt>
                <c:pt idx="1">
                  <c:v>94</c:v>
                </c:pt>
                <c:pt idx="2">
                  <c:v>94</c:v>
                </c:pt>
                <c:pt idx="3">
                  <c:v>94</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94</c:v>
                </c:pt>
                <c:pt idx="1">
                  <c:v>79</c:v>
                </c:pt>
                <c:pt idx="2">
                  <c:v>88</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29</c:v>
                </c:pt>
                <c:pt idx="1">
                  <c:v>89</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Sarvträsk</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72</c:v>
                </c:pt>
                <c:pt idx="1">
                  <c:v>65</c:v>
                </c:pt>
                <c:pt idx="2">
                  <c:v>63</c:v>
                </c:pt>
                <c:pt idx="3">
                  <c:v>50</c:v>
                </c:pt>
                <c:pt idx="4">
                  <c:v>29</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Sarvträsk</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16</c:v>
                </c:pt>
                <c:pt idx="1">
                  <c:v>2</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76</c:v>
                </c:pt>
                <c:pt idx="1">
                  <c:v>72</c:v>
                </c:pt>
                <c:pt idx="2">
                  <c:v>82</c:v>
                </c:pt>
                <c:pt idx="3">
                  <c:v>100</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82</c:v>
                </c:pt>
                <c:pt idx="1">
                  <c:v>89</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65</c:v>
                </c:pt>
                <c:pt idx="1">
                  <c:v>50</c:v>
                </c:pt>
                <c:pt idx="2">
                  <c:v>82</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88</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94</c:v>
                </c:pt>
                <c:pt idx="1">
                  <c:v>94</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63</c:v>
                </c:pt>
                <c:pt idx="1">
                  <c:v>75</c:v>
                </c:pt>
                <c:pt idx="2">
                  <c:v>75</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Vet vart man vänder sig med synpunkter och klagomål</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Nacka_Sarvträsk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369084147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710549666"/>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32460550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93906953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087470266"/>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478884358"/>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15726089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4190759977"/>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Nacka_Sarvträsk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516392056"/>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7288336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311817689"/>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1004</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2016-10-07T22:04:35Z</dcterms:modified>
</cp:coreProperties>
</file>