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Sofiero</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78</c:v>
                </c:pt>
                <c:pt idx="1">
                  <c:v>81</c:v>
                </c:pt>
                <c:pt idx="2">
                  <c:v>82</c:v>
                </c:pt>
                <c:pt idx="3">
                  <c:v>85</c:v>
                </c:pt>
                <c:pt idx="4">
                  <c:v>88</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67</c:v>
                </c:pt>
                <c:pt idx="1">
                  <c:v>42</c:v>
                </c:pt>
                <c:pt idx="2">
                  <c:v>85</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35</c:v>
                </c:pt>
                <c:pt idx="1">
                  <c:v>82</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Sofiero</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44</c:v>
                </c:pt>
                <c:pt idx="1">
                  <c:v>42</c:v>
                </c:pt>
                <c:pt idx="2">
                  <c:v>35</c:v>
                </c:pt>
                <c:pt idx="3">
                  <c:v>25</c:v>
                </c:pt>
                <c:pt idx="4">
                  <c:v>19</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Sofiero</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14</c:v>
                </c:pt>
                <c:pt idx="1">
                  <c:v>3</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58</c:v>
                </c:pt>
                <c:pt idx="1">
                  <c:v>44</c:v>
                </c:pt>
                <c:pt idx="2">
                  <c:v>75</c:v>
                </c:pt>
                <c:pt idx="3">
                  <c:v>88</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69</c:v>
                </c:pt>
                <c:pt idx="1">
                  <c:v>78</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47</c:v>
                </c:pt>
                <c:pt idx="1">
                  <c:v>19</c:v>
                </c:pt>
                <c:pt idx="2">
                  <c:v>63</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67</c:v>
                </c:pt>
                <c:pt idx="1">
                  <c:v>81</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69</c:v>
                </c:pt>
                <c:pt idx="1">
                  <c:v>88</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25</c:v>
                </c:pt>
                <c:pt idx="1">
                  <c:v>46</c:v>
                </c:pt>
                <c:pt idx="2">
                  <c:v>50</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Känner sig trygg på sitt äldreboende</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sjuksköterska vid behov</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Sofiero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380022679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424224698"/>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243285492"/>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120252344"/>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960386564"/>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4257549230"/>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298645276"/>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413803148"/>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Nacka_Nacka Seniorcenter Sofiero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548758019"/>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4251221526"/>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768486594"/>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1008</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2016-10-07T22:05:12Z</dcterms:modified>
</cp:coreProperties>
</file>