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Talliden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89</c:v>
                </c:pt>
                <c:pt idx="1">
                  <c:v>90</c:v>
                </c:pt>
                <c:pt idx="2">
                  <c:v>95</c:v>
                </c:pt>
                <c:pt idx="3">
                  <c:v>95</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95</c:v>
                </c:pt>
                <c:pt idx="1">
                  <c:v>64</c:v>
                </c:pt>
                <c:pt idx="2">
                  <c:v>79</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48</c:v>
                </c:pt>
                <c:pt idx="1">
                  <c:v>80</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Talliden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53</c:v>
                </c:pt>
                <c:pt idx="1">
                  <c:v>53</c:v>
                </c:pt>
                <c:pt idx="2">
                  <c:v>52</c:v>
                </c:pt>
                <c:pt idx="3">
                  <c:v>48</c:v>
                </c:pt>
                <c:pt idx="4">
                  <c:v>31</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Talliden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16</c:v>
                </c:pt>
                <c:pt idx="1">
                  <c:v>4</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53</c:v>
                </c:pt>
                <c:pt idx="1">
                  <c:v>68</c:v>
                </c:pt>
                <c:pt idx="2">
                  <c:v>52</c:v>
                </c:pt>
                <c:pt idx="3">
                  <c:v>88</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76</c:v>
                </c:pt>
                <c:pt idx="1">
                  <c:v>90</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69</c:v>
                </c:pt>
                <c:pt idx="1">
                  <c:v>31</c:v>
                </c:pt>
                <c:pt idx="2">
                  <c:v>72</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83</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89</c:v>
                </c:pt>
                <c:pt idx="1">
                  <c:v>95</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53</c:v>
                </c:pt>
                <c:pt idx="1">
                  <c:v>59</c:v>
                </c:pt>
                <c:pt idx="2">
                  <c:v>56</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Talliden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151470493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290144151"/>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410086476"/>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109016575"/>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95167729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835714086"/>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50355915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368405982"/>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Nacka_Nacka Seniorcenter Talliden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757696451"/>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56031602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860058463"/>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1007</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2016-10-07T22:05:24Z</dcterms:modified>
</cp:coreProperties>
</file>