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Lillängen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Trivs med sitt rum/sin lägenhet</c:v>
                </c:pt>
                <c:pt idx="2">
                  <c:v>Känner förtroende för personalen</c:v>
                </c:pt>
                <c:pt idx="3">
                  <c:v>Känner sig trygg på sitt äldreboende</c:v>
                </c:pt>
                <c:pt idx="4">
                  <c:v>Får bra bemötande från personalen</c:v>
                </c:pt>
              </c:strCache>
            </c:strRef>
          </c:cat>
          <c:val>
            <c:numRef>
              <c:f>Blad1!$B$2:$B$6</c:f>
              <c:numCache>
                <c:formatCode>General</c:formatCode>
                <c:ptCount val="5"/>
                <c:pt idx="0">
                  <c:v>71</c:v>
                </c:pt>
                <c:pt idx="1">
                  <c:v>76</c:v>
                </c:pt>
                <c:pt idx="2">
                  <c:v>79</c:v>
                </c:pt>
                <c:pt idx="3">
                  <c:v>82</c:v>
                </c:pt>
                <c:pt idx="4">
                  <c:v>88</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50</c:v>
                </c:pt>
                <c:pt idx="1">
                  <c:v>41</c:v>
                </c:pt>
                <c:pt idx="2">
                  <c:v>48</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33</c:v>
                </c:pt>
                <c:pt idx="1">
                  <c:v>71</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Lillängen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Upplever måltiderna som en trevlig stund</c:v>
                </c:pt>
                <c:pt idx="1">
                  <c:v>Har lätt att få träffa läkare vid behov</c:v>
                </c:pt>
                <c:pt idx="2">
                  <c:v>Besväras inte av ensamhet</c:v>
                </c:pt>
                <c:pt idx="3">
                  <c:v>Vet vart man vänder sig med synpunkter och klagomål</c:v>
                </c:pt>
                <c:pt idx="4">
                  <c:v>Personalen brukar informera om tillfälliga förändringar</c:v>
                </c:pt>
              </c:strCache>
            </c:strRef>
          </c:cat>
          <c:val>
            <c:numRef>
              <c:f>Blad1!$B$2:$B$6</c:f>
              <c:numCache>
                <c:formatCode>General</c:formatCode>
                <c:ptCount val="5"/>
                <c:pt idx="0">
                  <c:v>46</c:v>
                </c:pt>
                <c:pt idx="1">
                  <c:v>41</c:v>
                </c:pt>
                <c:pt idx="2">
                  <c:v>39</c:v>
                </c:pt>
                <c:pt idx="3">
                  <c:v>33</c:v>
                </c:pt>
                <c:pt idx="4">
                  <c:v>33</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Lillängen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17</c:v>
                </c:pt>
                <c:pt idx="1">
                  <c:v>7</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70</c:v>
                </c:pt>
                <c:pt idx="1">
                  <c:v>50</c:v>
                </c:pt>
                <c:pt idx="2">
                  <c:v>76</c:v>
                </c:pt>
                <c:pt idx="3">
                  <c:v>72</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46</c:v>
                </c:pt>
                <c:pt idx="1">
                  <c:v>63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70</c:v>
                </c:pt>
                <c:pt idx="1">
                  <c:v>33</c:v>
                </c:pt>
                <c:pt idx="2">
                  <c:v>57</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70</c:v>
                </c:pt>
                <c:pt idx="1">
                  <c:v>88</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79</c:v>
                </c:pt>
                <c:pt idx="1">
                  <c:v>82</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39</c:v>
                </c:pt>
                <c:pt idx="1">
                  <c:v>65</c:v>
                </c:pt>
                <c:pt idx="2">
                  <c:v>55</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Nacka_Lillängen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235701183"/>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624247310"/>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340326781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349988648"/>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226752315"/>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186787480"/>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623088986"/>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668496417"/>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10208656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075673268"/>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Nacka_Lillängen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16522510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1093</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2017-09-12T11:13:09Z</dcterms:modified>
</cp:coreProperties>
</file>